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5"/>
    <p:sldMasterId id="2147483950" r:id="rId6"/>
    <p:sldMasterId id="2147483957" r:id="rId7"/>
    <p:sldMasterId id="2147483970" r:id="rId8"/>
    <p:sldMasterId id="2147483978" r:id="rId9"/>
    <p:sldMasterId id="2147483983" r:id="rId10"/>
  </p:sldMasterIdLst>
  <p:notesMasterIdLst>
    <p:notesMasterId r:id="rId58"/>
  </p:notesMasterIdLst>
  <p:handoutMasterIdLst>
    <p:handoutMasterId r:id="rId59"/>
  </p:handoutMasterIdLst>
  <p:sldIdLst>
    <p:sldId id="258" r:id="rId11"/>
    <p:sldId id="275" r:id="rId12"/>
    <p:sldId id="2861" r:id="rId13"/>
    <p:sldId id="276" r:id="rId14"/>
    <p:sldId id="278" r:id="rId15"/>
    <p:sldId id="279" r:id="rId16"/>
    <p:sldId id="282" r:id="rId17"/>
    <p:sldId id="2841" r:id="rId18"/>
    <p:sldId id="281" r:id="rId19"/>
    <p:sldId id="2840" r:id="rId20"/>
    <p:sldId id="2860" r:id="rId21"/>
    <p:sldId id="270" r:id="rId22"/>
    <p:sldId id="271" r:id="rId23"/>
    <p:sldId id="269" r:id="rId24"/>
    <p:sldId id="273" r:id="rId25"/>
    <p:sldId id="274" r:id="rId26"/>
    <p:sldId id="277" r:id="rId27"/>
    <p:sldId id="2842" r:id="rId28"/>
    <p:sldId id="2845" r:id="rId29"/>
    <p:sldId id="656" r:id="rId30"/>
    <p:sldId id="677" r:id="rId31"/>
    <p:sldId id="650" r:id="rId32"/>
    <p:sldId id="655" r:id="rId33"/>
    <p:sldId id="2862" r:id="rId34"/>
    <p:sldId id="2846" r:id="rId35"/>
    <p:sldId id="2864" r:id="rId36"/>
    <p:sldId id="1607" r:id="rId37"/>
    <p:sldId id="262" r:id="rId38"/>
    <p:sldId id="1613" r:id="rId39"/>
    <p:sldId id="365" r:id="rId40"/>
    <p:sldId id="1615" r:id="rId41"/>
    <p:sldId id="2844" r:id="rId42"/>
    <p:sldId id="2843" r:id="rId43"/>
    <p:sldId id="2859" r:id="rId44"/>
    <p:sldId id="257" r:id="rId45"/>
    <p:sldId id="2848" r:id="rId46"/>
    <p:sldId id="2849" r:id="rId47"/>
    <p:sldId id="2850" r:id="rId48"/>
    <p:sldId id="2851" r:id="rId49"/>
    <p:sldId id="2852" r:id="rId50"/>
    <p:sldId id="2853" r:id="rId51"/>
    <p:sldId id="2854" r:id="rId52"/>
    <p:sldId id="2855" r:id="rId53"/>
    <p:sldId id="2865" r:id="rId54"/>
    <p:sldId id="2856" r:id="rId55"/>
    <p:sldId id="2857" r:id="rId56"/>
    <p:sldId id="2858" r:id="rId57"/>
  </p:sldIdLst>
  <p:sldSz cx="12225338" cy="6858000"/>
  <p:notesSz cx="7023100" cy="9309100"/>
  <p:defaultTextStyle>
    <a:defPPr>
      <a:defRPr lang="en-GB"/>
    </a:defPPr>
    <a:lvl1pPr algn="l" rtl="0" fontAlgn="base">
      <a:spcBef>
        <a:spcPct val="0"/>
      </a:spcBef>
      <a:spcAft>
        <a:spcPct val="0"/>
      </a:spcAft>
      <a:defRPr kern="1200">
        <a:solidFill>
          <a:schemeClr val="tx1"/>
        </a:solidFill>
        <a:latin typeface="Verdana" pitchFamily="34" charset="0"/>
        <a:ea typeface="+mn-ea"/>
        <a:cs typeface="+mn-cs"/>
      </a:defRPr>
    </a:lvl1pPr>
    <a:lvl2pPr marL="610636" algn="l" rtl="0" fontAlgn="base">
      <a:spcBef>
        <a:spcPct val="0"/>
      </a:spcBef>
      <a:spcAft>
        <a:spcPct val="0"/>
      </a:spcAft>
      <a:defRPr kern="1200">
        <a:solidFill>
          <a:schemeClr val="tx1"/>
        </a:solidFill>
        <a:latin typeface="Verdana" pitchFamily="34" charset="0"/>
        <a:ea typeface="+mn-ea"/>
        <a:cs typeface="+mn-cs"/>
      </a:defRPr>
    </a:lvl2pPr>
    <a:lvl3pPr marL="1221273" algn="l" rtl="0" fontAlgn="base">
      <a:spcBef>
        <a:spcPct val="0"/>
      </a:spcBef>
      <a:spcAft>
        <a:spcPct val="0"/>
      </a:spcAft>
      <a:defRPr kern="1200">
        <a:solidFill>
          <a:schemeClr val="tx1"/>
        </a:solidFill>
        <a:latin typeface="Verdana" pitchFamily="34" charset="0"/>
        <a:ea typeface="+mn-ea"/>
        <a:cs typeface="+mn-cs"/>
      </a:defRPr>
    </a:lvl3pPr>
    <a:lvl4pPr marL="1831909" algn="l" rtl="0" fontAlgn="base">
      <a:spcBef>
        <a:spcPct val="0"/>
      </a:spcBef>
      <a:spcAft>
        <a:spcPct val="0"/>
      </a:spcAft>
      <a:defRPr kern="1200">
        <a:solidFill>
          <a:schemeClr val="tx1"/>
        </a:solidFill>
        <a:latin typeface="Verdana" pitchFamily="34" charset="0"/>
        <a:ea typeface="+mn-ea"/>
        <a:cs typeface="+mn-cs"/>
      </a:defRPr>
    </a:lvl4pPr>
    <a:lvl5pPr marL="2442545" algn="l" rtl="0" fontAlgn="base">
      <a:spcBef>
        <a:spcPct val="0"/>
      </a:spcBef>
      <a:spcAft>
        <a:spcPct val="0"/>
      </a:spcAft>
      <a:defRPr kern="1200">
        <a:solidFill>
          <a:schemeClr val="tx1"/>
        </a:solidFill>
        <a:latin typeface="Verdana" pitchFamily="34" charset="0"/>
        <a:ea typeface="+mn-ea"/>
        <a:cs typeface="+mn-cs"/>
      </a:defRPr>
    </a:lvl5pPr>
    <a:lvl6pPr marL="3053182" algn="l" defTabSz="1221273" rtl="0" eaLnBrk="1" latinLnBrk="0" hangingPunct="1">
      <a:defRPr kern="1200">
        <a:solidFill>
          <a:schemeClr val="tx1"/>
        </a:solidFill>
        <a:latin typeface="Verdana" pitchFamily="34" charset="0"/>
        <a:ea typeface="+mn-ea"/>
        <a:cs typeface="+mn-cs"/>
      </a:defRPr>
    </a:lvl6pPr>
    <a:lvl7pPr marL="3663818" algn="l" defTabSz="1221273" rtl="0" eaLnBrk="1" latinLnBrk="0" hangingPunct="1">
      <a:defRPr kern="1200">
        <a:solidFill>
          <a:schemeClr val="tx1"/>
        </a:solidFill>
        <a:latin typeface="Verdana" pitchFamily="34" charset="0"/>
        <a:ea typeface="+mn-ea"/>
        <a:cs typeface="+mn-cs"/>
      </a:defRPr>
    </a:lvl7pPr>
    <a:lvl8pPr marL="4274454" algn="l" defTabSz="1221273" rtl="0" eaLnBrk="1" latinLnBrk="0" hangingPunct="1">
      <a:defRPr kern="1200">
        <a:solidFill>
          <a:schemeClr val="tx1"/>
        </a:solidFill>
        <a:latin typeface="Verdana" pitchFamily="34" charset="0"/>
        <a:ea typeface="+mn-ea"/>
        <a:cs typeface="+mn-cs"/>
      </a:defRPr>
    </a:lvl8pPr>
    <a:lvl9pPr marL="4885091" algn="l" defTabSz="1221273"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51"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E25721-0198-2433-843D-EE6C0547EE40}" name="Anca Anghelea" initials="AA" userId="S::Anca.Anghelea@esa.int::36cb9884-86b7-4547-959a-6b6aac3e8226"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p:clrMru>
    <a:srgbClr val="0070C0"/>
    <a:srgbClr val="009193"/>
    <a:srgbClr val="01AC9D"/>
    <a:srgbClr val="76C8AE"/>
    <a:srgbClr val="F1666A"/>
    <a:srgbClr val="D9D9D9"/>
    <a:srgbClr val="8197A6"/>
    <a:srgbClr val="053249"/>
    <a:srgbClr val="003249"/>
    <a:srgbClr val="335E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668E8-0460-F543-BE96-65CA10CDEC47}" v="426" dt="2024-07-11T12:50:22.1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9" autoAdjust="0"/>
    <p:restoredTop sz="84303" autoAdjust="0"/>
  </p:normalViewPr>
  <p:slideViewPr>
    <p:cSldViewPr snapToGrid="0">
      <p:cViewPr varScale="1">
        <p:scale>
          <a:sx n="90" d="100"/>
          <a:sy n="90" d="100"/>
        </p:scale>
        <p:origin x="1672" y="184"/>
      </p:cViewPr>
      <p:guideLst>
        <p:guide orient="horz" pos="2183"/>
        <p:guide pos="38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0" d="100"/>
          <a:sy n="50" d="100"/>
        </p:scale>
        <p:origin x="-2659" y="-67"/>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66" Type="http://schemas.microsoft.com/office/2018/10/relationships/authors" Target="authors.xml"/><Relationship Id="rId5" Type="http://schemas.openxmlformats.org/officeDocument/2006/relationships/slideMaster" Target="slideMasters/slideMaster1.xml"/><Relationship Id="rId61"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microsoft.com/office/2016/11/relationships/changesInfo" Target="changesInfos/changesInfo1.xml"/><Relationship Id="rId8" Type="http://schemas.openxmlformats.org/officeDocument/2006/relationships/slideMaster" Target="slideMasters/slideMaster4.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6.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moglioni@stariongroup.eu" userId="S::urn:spo:guest#d.moglioni@stariongroup.eu::" providerId="AD" clId="Web-{8025A913-F4D5-0DB9-8C31-A2F76020E959}"/>
    <pc:docChg chg="addSld delSld modSld">
      <pc:chgData name="d.moglioni@stariongroup.eu" userId="S::urn:spo:guest#d.moglioni@stariongroup.eu::" providerId="AD" clId="Web-{8025A913-F4D5-0DB9-8C31-A2F76020E959}" dt="2024-07-03T14:20:47.796" v="9" actId="1076"/>
      <pc:docMkLst>
        <pc:docMk/>
      </pc:docMkLst>
      <pc:sldChg chg="addSp modSp add del mod modClrScheme chgLayout">
        <pc:chgData name="d.moglioni@stariongroup.eu" userId="S::urn:spo:guest#d.moglioni@stariongroup.eu::" providerId="AD" clId="Web-{8025A913-F4D5-0DB9-8C31-A2F76020E959}" dt="2024-07-03T14:20:47.796" v="9" actId="1076"/>
        <pc:sldMkLst>
          <pc:docMk/>
          <pc:sldMk cId="100665181" sldId="257"/>
        </pc:sldMkLst>
        <pc:spChg chg="mod ord">
          <ac:chgData name="d.moglioni@stariongroup.eu" userId="S::urn:spo:guest#d.moglioni@stariongroup.eu::" providerId="AD" clId="Web-{8025A913-F4D5-0DB9-8C31-A2F76020E959}" dt="2024-07-03T14:20:26.279" v="5"/>
          <ac:spMkLst>
            <pc:docMk/>
            <pc:sldMk cId="100665181" sldId="257"/>
            <ac:spMk id="2" creationId="{2056FE03-848D-488B-9043-31380D846EA8}"/>
          </ac:spMkLst>
        </pc:spChg>
        <pc:spChg chg="mod ord">
          <ac:chgData name="d.moglioni@stariongroup.eu" userId="S::urn:spo:guest#d.moglioni@stariongroup.eu::" providerId="AD" clId="Web-{8025A913-F4D5-0DB9-8C31-A2F76020E959}" dt="2024-07-03T14:20:43.827" v="8" actId="1076"/>
          <ac:spMkLst>
            <pc:docMk/>
            <pc:sldMk cId="100665181" sldId="257"/>
            <ac:spMk id="3" creationId="{07FBAB55-0BD9-4D81-9F5D-C8EA618BEA39}"/>
          </ac:spMkLst>
        </pc:spChg>
        <pc:spChg chg="add mod ord">
          <ac:chgData name="d.moglioni@stariongroup.eu" userId="S::urn:spo:guest#d.moglioni@stariongroup.eu::" providerId="AD" clId="Web-{8025A913-F4D5-0DB9-8C31-A2F76020E959}" dt="2024-07-03T14:20:26.279" v="5"/>
          <ac:spMkLst>
            <pc:docMk/>
            <pc:sldMk cId="100665181" sldId="257"/>
            <ac:spMk id="4" creationId="{CC4B7F2D-2C8D-7430-EF2F-86B3086934FC}"/>
          </ac:spMkLst>
        </pc:spChg>
        <pc:spChg chg="mod">
          <ac:chgData name="d.moglioni@stariongroup.eu" userId="S::urn:spo:guest#d.moglioni@stariongroup.eu::" providerId="AD" clId="Web-{8025A913-F4D5-0DB9-8C31-A2F76020E959}" dt="2024-07-03T14:20:47.796" v="9" actId="1076"/>
          <ac:spMkLst>
            <pc:docMk/>
            <pc:sldMk cId="100665181" sldId="257"/>
            <ac:spMk id="6" creationId="{7CE05E4C-8D7B-A5B9-E796-C1355EF688B3}"/>
          </ac:spMkLst>
        </pc:spChg>
      </pc:sldChg>
      <pc:sldChg chg="del">
        <pc:chgData name="d.moglioni@stariongroup.eu" userId="S::urn:spo:guest#d.moglioni@stariongroup.eu::" providerId="AD" clId="Web-{8025A913-F4D5-0DB9-8C31-A2F76020E959}" dt="2024-07-03T14:20:12.216" v="4"/>
        <pc:sldMkLst>
          <pc:docMk/>
          <pc:sldMk cId="2512123172" sldId="272"/>
        </pc:sldMkLst>
      </pc:sldChg>
      <pc:sldMasterChg chg="addSldLayout">
        <pc:chgData name="d.moglioni@stariongroup.eu" userId="S::urn:spo:guest#d.moglioni@stariongroup.eu::" providerId="AD" clId="Web-{8025A913-F4D5-0DB9-8C31-A2F76020E959}" dt="2024-07-03T14:18:36.728" v="0"/>
        <pc:sldMasterMkLst>
          <pc:docMk/>
          <pc:sldMasterMk cId="1751981180" sldId="2147484007"/>
        </pc:sldMasterMkLst>
        <pc:sldLayoutChg chg="add">
          <pc:chgData name="d.moglioni@stariongroup.eu" userId="S::urn:spo:guest#d.moglioni@stariongroup.eu::" providerId="AD" clId="Web-{8025A913-F4D5-0DB9-8C31-A2F76020E959}" dt="2024-07-03T14:18:36.728" v="0"/>
          <pc:sldLayoutMkLst>
            <pc:docMk/>
            <pc:sldMasterMk cId="1751981180" sldId="2147483983"/>
            <pc:sldLayoutMk cId="3814608420" sldId="2147484008"/>
          </pc:sldLayoutMkLst>
        </pc:sldLayoutChg>
      </pc:sldMasterChg>
    </pc:docChg>
  </pc:docChgLst>
  <pc:docChgLst>
    <pc:chgData name="d.moglioni@stariongroup.eu" userId="S::urn:spo:guest#d.moglioni@stariongroup.eu::" providerId="AD" clId="Web-{B5C25057-2A37-E99C-01CB-C3F4F2519FA7}"/>
    <pc:docChg chg="addSld delSld">
      <pc:chgData name="d.moglioni@stariongroup.eu" userId="S::urn:spo:guest#d.moglioni@stariongroup.eu::" providerId="AD" clId="Web-{B5C25057-2A37-E99C-01CB-C3F4F2519FA7}" dt="2024-07-03T14:34:48.583" v="12"/>
      <pc:docMkLst>
        <pc:docMk/>
      </pc:docMkLst>
      <pc:sldChg chg="add del">
        <pc:chgData name="d.moglioni@stariongroup.eu" userId="S::urn:spo:guest#d.moglioni@stariongroup.eu::" providerId="AD" clId="Web-{B5C25057-2A37-E99C-01CB-C3F4F2519FA7}" dt="2024-07-03T14:34:48.380" v="1"/>
        <pc:sldMkLst>
          <pc:docMk/>
          <pc:sldMk cId="100665181" sldId="257"/>
        </pc:sldMkLst>
      </pc:sldChg>
      <pc:sldChg chg="add">
        <pc:chgData name="d.moglioni@stariongroup.eu" userId="S::urn:spo:guest#d.moglioni@stariongroup.eu::" providerId="AD" clId="Web-{B5C25057-2A37-E99C-01CB-C3F4F2519FA7}" dt="2024-07-03T14:34:48.427" v="2"/>
        <pc:sldMkLst>
          <pc:docMk/>
          <pc:sldMk cId="792411042" sldId="2848"/>
        </pc:sldMkLst>
      </pc:sldChg>
      <pc:sldChg chg="add">
        <pc:chgData name="d.moglioni@stariongroup.eu" userId="S::urn:spo:guest#d.moglioni@stariongroup.eu::" providerId="AD" clId="Web-{B5C25057-2A37-E99C-01CB-C3F4F2519FA7}" dt="2024-07-03T14:34:48.442" v="3"/>
        <pc:sldMkLst>
          <pc:docMk/>
          <pc:sldMk cId="2551876499" sldId="2849"/>
        </pc:sldMkLst>
      </pc:sldChg>
      <pc:sldChg chg="add">
        <pc:chgData name="d.moglioni@stariongroup.eu" userId="S::urn:spo:guest#d.moglioni@stariongroup.eu::" providerId="AD" clId="Web-{B5C25057-2A37-E99C-01CB-C3F4F2519FA7}" dt="2024-07-03T14:34:48.458" v="4"/>
        <pc:sldMkLst>
          <pc:docMk/>
          <pc:sldMk cId="2985697174" sldId="2850"/>
        </pc:sldMkLst>
      </pc:sldChg>
      <pc:sldChg chg="add">
        <pc:chgData name="d.moglioni@stariongroup.eu" userId="S::urn:spo:guest#d.moglioni@stariongroup.eu::" providerId="AD" clId="Web-{B5C25057-2A37-E99C-01CB-C3F4F2519FA7}" dt="2024-07-03T14:34:48.474" v="5"/>
        <pc:sldMkLst>
          <pc:docMk/>
          <pc:sldMk cId="3944198485" sldId="2851"/>
        </pc:sldMkLst>
      </pc:sldChg>
      <pc:sldChg chg="add">
        <pc:chgData name="d.moglioni@stariongroup.eu" userId="S::urn:spo:guest#d.moglioni@stariongroup.eu::" providerId="AD" clId="Web-{B5C25057-2A37-E99C-01CB-C3F4F2519FA7}" dt="2024-07-03T14:34:48.489" v="6"/>
        <pc:sldMkLst>
          <pc:docMk/>
          <pc:sldMk cId="3247374163" sldId="2852"/>
        </pc:sldMkLst>
      </pc:sldChg>
      <pc:sldChg chg="add">
        <pc:chgData name="d.moglioni@stariongroup.eu" userId="S::urn:spo:guest#d.moglioni@stariongroup.eu::" providerId="AD" clId="Web-{B5C25057-2A37-E99C-01CB-C3F4F2519FA7}" dt="2024-07-03T14:34:48.505" v="7"/>
        <pc:sldMkLst>
          <pc:docMk/>
          <pc:sldMk cId="2854447115" sldId="2853"/>
        </pc:sldMkLst>
      </pc:sldChg>
      <pc:sldChg chg="add">
        <pc:chgData name="d.moglioni@stariongroup.eu" userId="S::urn:spo:guest#d.moglioni@stariongroup.eu::" providerId="AD" clId="Web-{B5C25057-2A37-E99C-01CB-C3F4F2519FA7}" dt="2024-07-03T14:34:48.521" v="8"/>
        <pc:sldMkLst>
          <pc:docMk/>
          <pc:sldMk cId="1292206665" sldId="2854"/>
        </pc:sldMkLst>
      </pc:sldChg>
      <pc:sldChg chg="add">
        <pc:chgData name="d.moglioni@stariongroup.eu" userId="S::urn:spo:guest#d.moglioni@stariongroup.eu::" providerId="AD" clId="Web-{B5C25057-2A37-E99C-01CB-C3F4F2519FA7}" dt="2024-07-03T14:34:48.536" v="9"/>
        <pc:sldMkLst>
          <pc:docMk/>
          <pc:sldMk cId="4118678619" sldId="2855"/>
        </pc:sldMkLst>
      </pc:sldChg>
      <pc:sldChg chg="add">
        <pc:chgData name="d.moglioni@stariongroup.eu" userId="S::urn:spo:guest#d.moglioni@stariongroup.eu::" providerId="AD" clId="Web-{B5C25057-2A37-E99C-01CB-C3F4F2519FA7}" dt="2024-07-03T14:34:48.552" v="10"/>
        <pc:sldMkLst>
          <pc:docMk/>
          <pc:sldMk cId="87454156" sldId="2856"/>
        </pc:sldMkLst>
      </pc:sldChg>
      <pc:sldChg chg="add">
        <pc:chgData name="d.moglioni@stariongroup.eu" userId="S::urn:spo:guest#d.moglioni@stariongroup.eu::" providerId="AD" clId="Web-{B5C25057-2A37-E99C-01CB-C3F4F2519FA7}" dt="2024-07-03T14:34:48.567" v="11"/>
        <pc:sldMkLst>
          <pc:docMk/>
          <pc:sldMk cId="2744724519" sldId="2857"/>
        </pc:sldMkLst>
      </pc:sldChg>
      <pc:sldChg chg="add">
        <pc:chgData name="d.moglioni@stariongroup.eu" userId="S::urn:spo:guest#d.moglioni@stariongroup.eu::" providerId="AD" clId="Web-{B5C25057-2A37-E99C-01CB-C3F4F2519FA7}" dt="2024-07-03T14:34:48.583" v="12"/>
        <pc:sldMkLst>
          <pc:docMk/>
          <pc:sldMk cId="4186606440" sldId="2858"/>
        </pc:sldMkLst>
      </pc:sldChg>
    </pc:docChg>
  </pc:docChgLst>
  <pc:docChgLst>
    <pc:chgData name="Anca Anghelea" userId="36cb9884-86b7-4547-959a-6b6aac3e8226" providerId="ADAL" clId="{1F9668E8-0460-F543-BE96-65CA10CDEC47}"/>
    <pc:docChg chg="undo custSel addSld delSld modSld sldOrd addMainMaster modMainMaster">
      <pc:chgData name="Anca Anghelea" userId="36cb9884-86b7-4547-959a-6b6aac3e8226" providerId="ADAL" clId="{1F9668E8-0460-F543-BE96-65CA10CDEC47}" dt="2024-07-11T12:50:28.991" v="7083" actId="2696"/>
      <pc:docMkLst>
        <pc:docMk/>
      </pc:docMkLst>
      <pc:sldChg chg="del">
        <pc:chgData name="Anca Anghelea" userId="36cb9884-86b7-4547-959a-6b6aac3e8226" providerId="ADAL" clId="{1F9668E8-0460-F543-BE96-65CA10CDEC47}" dt="2024-07-03T12:42:33.834" v="3283" actId="2696"/>
        <pc:sldMkLst>
          <pc:docMk/>
          <pc:sldMk cId="262181023" sldId="257"/>
        </pc:sldMkLst>
      </pc:sldChg>
      <pc:sldChg chg="addSp delSp modSp mod modClrScheme delAnim modAnim chgLayout">
        <pc:chgData name="Anca Anghelea" userId="36cb9884-86b7-4547-959a-6b6aac3e8226" providerId="ADAL" clId="{1F9668E8-0460-F543-BE96-65CA10CDEC47}" dt="2024-07-03T12:26:48.539" v="3188" actId="1076"/>
        <pc:sldMkLst>
          <pc:docMk/>
          <pc:sldMk cId="0" sldId="258"/>
        </pc:sldMkLst>
        <pc:spChg chg="add del mod ord">
          <ac:chgData name="Anca Anghelea" userId="36cb9884-86b7-4547-959a-6b6aac3e8226" providerId="ADAL" clId="{1F9668E8-0460-F543-BE96-65CA10CDEC47}" dt="2024-07-03T08:28:40.841" v="1" actId="700"/>
          <ac:spMkLst>
            <pc:docMk/>
            <pc:sldMk cId="0" sldId="258"/>
            <ac:spMk id="2" creationId="{61E73F8C-9FA0-6BE0-1E6F-7EC7621E3B8E}"/>
          </ac:spMkLst>
        </pc:spChg>
        <pc:spChg chg="add del mod ord">
          <ac:chgData name="Anca Anghelea" userId="36cb9884-86b7-4547-959a-6b6aac3e8226" providerId="ADAL" clId="{1F9668E8-0460-F543-BE96-65CA10CDEC47}" dt="2024-07-03T08:28:40.841" v="1" actId="700"/>
          <ac:spMkLst>
            <pc:docMk/>
            <pc:sldMk cId="0" sldId="258"/>
            <ac:spMk id="3" creationId="{BFCAD12A-3F9E-12CF-CFA1-B766BB60B529}"/>
          </ac:spMkLst>
        </pc:spChg>
        <pc:spChg chg="del">
          <ac:chgData name="Anca Anghelea" userId="36cb9884-86b7-4547-959a-6b6aac3e8226" providerId="ADAL" clId="{1F9668E8-0460-F543-BE96-65CA10CDEC47}" dt="2024-07-03T08:36:10.766" v="66" actId="478"/>
          <ac:spMkLst>
            <pc:docMk/>
            <pc:sldMk cId="0" sldId="258"/>
            <ac:spMk id="4" creationId="{00000000-0000-0000-0000-000000000000}"/>
          </ac:spMkLst>
        </pc:spChg>
        <pc:spChg chg="add mod ord">
          <ac:chgData name="Anca Anghelea" userId="36cb9884-86b7-4547-959a-6b6aac3e8226" providerId="ADAL" clId="{1F9668E8-0460-F543-BE96-65CA10CDEC47}" dt="2024-07-03T08:39:42.311" v="156" actId="1076"/>
          <ac:spMkLst>
            <pc:docMk/>
            <pc:sldMk cId="0" sldId="258"/>
            <ac:spMk id="6" creationId="{8BF6F966-3D67-12D4-CF1D-A92CCE9853F9}"/>
          </ac:spMkLst>
        </pc:spChg>
        <pc:spChg chg="del">
          <ac:chgData name="Anca Anghelea" userId="36cb9884-86b7-4547-959a-6b6aac3e8226" providerId="ADAL" clId="{1F9668E8-0460-F543-BE96-65CA10CDEC47}" dt="2024-07-03T08:36:15.070" v="67" actId="478"/>
          <ac:spMkLst>
            <pc:docMk/>
            <pc:sldMk cId="0" sldId="258"/>
            <ac:spMk id="7" creationId="{00000000-0000-0000-0000-000000000000}"/>
          </ac:spMkLst>
        </pc:spChg>
        <pc:spChg chg="del">
          <ac:chgData name="Anca Anghelea" userId="36cb9884-86b7-4547-959a-6b6aac3e8226" providerId="ADAL" clId="{1F9668E8-0460-F543-BE96-65CA10CDEC47}" dt="2024-07-03T08:36:17.055" v="68" actId="478"/>
          <ac:spMkLst>
            <pc:docMk/>
            <pc:sldMk cId="0" sldId="258"/>
            <ac:spMk id="8" creationId="{00000000-0000-0000-0000-000000000000}"/>
          </ac:spMkLst>
        </pc:spChg>
        <pc:spChg chg="add mod ord">
          <ac:chgData name="Anca Anghelea" userId="36cb9884-86b7-4547-959a-6b6aac3e8226" providerId="ADAL" clId="{1F9668E8-0460-F543-BE96-65CA10CDEC47}" dt="2024-07-03T08:45:15.311" v="319" actId="20577"/>
          <ac:spMkLst>
            <pc:docMk/>
            <pc:sldMk cId="0" sldId="258"/>
            <ac:spMk id="10" creationId="{09C1B800-C88C-6A71-B6C4-346783C177A4}"/>
          </ac:spMkLst>
        </pc:spChg>
        <pc:spChg chg="add mod">
          <ac:chgData name="Anca Anghelea" userId="36cb9884-86b7-4547-959a-6b6aac3e8226" providerId="ADAL" clId="{1F9668E8-0460-F543-BE96-65CA10CDEC47}" dt="2024-07-03T12:26:48.539" v="3188" actId="1076"/>
          <ac:spMkLst>
            <pc:docMk/>
            <pc:sldMk cId="0" sldId="258"/>
            <ac:spMk id="12" creationId="{92E0FA14-0797-DF63-1A59-4FE4ADB9C396}"/>
          </ac:spMkLst>
        </pc:spChg>
        <pc:picChg chg="del mod">
          <ac:chgData name="Anca Anghelea" userId="36cb9884-86b7-4547-959a-6b6aac3e8226" providerId="ADAL" clId="{1F9668E8-0460-F543-BE96-65CA10CDEC47}" dt="2024-07-03T08:36:05.914" v="65" actId="478"/>
          <ac:picMkLst>
            <pc:docMk/>
            <pc:sldMk cId="0" sldId="258"/>
            <ac:picMk id="5" creationId="{58D47FDF-5448-8EF0-4C83-2EC19248417B}"/>
          </ac:picMkLst>
        </pc:picChg>
        <pc:picChg chg="del">
          <ac:chgData name="Anca Anghelea" userId="36cb9884-86b7-4547-959a-6b6aac3e8226" providerId="ADAL" clId="{1F9668E8-0460-F543-BE96-65CA10CDEC47}" dt="2024-07-03T08:40:29.108" v="231" actId="478"/>
          <ac:picMkLst>
            <pc:docMk/>
            <pc:sldMk cId="0" sldId="258"/>
            <ac:picMk id="9" creationId="{9DD0231D-B57F-44B2-D3FC-1B8079698CB1}"/>
          </ac:picMkLst>
        </pc:picChg>
        <pc:picChg chg="add mod">
          <ac:chgData name="Anca Anghelea" userId="36cb9884-86b7-4547-959a-6b6aac3e8226" providerId="ADAL" clId="{1F9668E8-0460-F543-BE96-65CA10CDEC47}" dt="2024-07-03T12:26:48.539" v="3188" actId="1076"/>
          <ac:picMkLst>
            <pc:docMk/>
            <pc:sldMk cId="0" sldId="258"/>
            <ac:picMk id="11" creationId="{80E2B76C-F8F8-4622-6C93-BB227CC7B8D4}"/>
          </ac:picMkLst>
        </pc:picChg>
      </pc:sldChg>
      <pc:sldChg chg="del">
        <pc:chgData name="Anca Anghelea" userId="36cb9884-86b7-4547-959a-6b6aac3e8226" providerId="ADAL" clId="{1F9668E8-0460-F543-BE96-65CA10CDEC47}" dt="2024-07-03T13:00:20.935" v="3741" actId="2696"/>
        <pc:sldMkLst>
          <pc:docMk/>
          <pc:sldMk cId="1085950128" sldId="259"/>
        </pc:sldMkLst>
      </pc:sldChg>
      <pc:sldChg chg="del">
        <pc:chgData name="Anca Anghelea" userId="36cb9884-86b7-4547-959a-6b6aac3e8226" providerId="ADAL" clId="{1F9668E8-0460-F543-BE96-65CA10CDEC47}" dt="2024-07-03T13:01:22.470" v="3746" actId="2696"/>
        <pc:sldMkLst>
          <pc:docMk/>
          <pc:sldMk cId="2215432634" sldId="260"/>
        </pc:sldMkLst>
      </pc:sldChg>
      <pc:sldChg chg="modSp add del mod">
        <pc:chgData name="Anca Anghelea" userId="36cb9884-86b7-4547-959a-6b6aac3e8226" providerId="ADAL" clId="{1F9668E8-0460-F543-BE96-65CA10CDEC47}" dt="2024-07-06T14:17:01.059" v="5905" actId="20577"/>
        <pc:sldMkLst>
          <pc:docMk/>
          <pc:sldMk cId="3993243853" sldId="262"/>
        </pc:sldMkLst>
        <pc:spChg chg="mod">
          <ac:chgData name="Anca Anghelea" userId="36cb9884-86b7-4547-959a-6b6aac3e8226" providerId="ADAL" clId="{1F9668E8-0460-F543-BE96-65CA10CDEC47}" dt="2024-07-06T14:17:01.059" v="5905" actId="20577"/>
          <ac:spMkLst>
            <pc:docMk/>
            <pc:sldMk cId="3993243853" sldId="262"/>
            <ac:spMk id="3" creationId="{00000000-0000-0000-0000-000000000000}"/>
          </ac:spMkLst>
        </pc:spChg>
        <pc:spChg chg="mod">
          <ac:chgData name="Anca Anghelea" userId="36cb9884-86b7-4547-959a-6b6aac3e8226" providerId="ADAL" clId="{1F9668E8-0460-F543-BE96-65CA10CDEC47}" dt="2024-07-06T14:15:49.824" v="5900" actId="207"/>
          <ac:spMkLst>
            <pc:docMk/>
            <pc:sldMk cId="3993243853" sldId="262"/>
            <ac:spMk id="19458" creationId="{00000000-0000-0000-0000-000000000000}"/>
          </ac:spMkLst>
        </pc:spChg>
      </pc:sldChg>
      <pc:sldChg chg="addSp delSp modSp mod modClrScheme chgLayout">
        <pc:chgData name="Anca Anghelea" userId="36cb9884-86b7-4547-959a-6b6aac3e8226" providerId="ADAL" clId="{1F9668E8-0460-F543-BE96-65CA10CDEC47}" dt="2024-07-06T15:27:44.845" v="6306" actId="20577"/>
        <pc:sldMkLst>
          <pc:docMk/>
          <pc:sldMk cId="1077891507" sldId="269"/>
        </pc:sldMkLst>
        <pc:spChg chg="mod ord">
          <ac:chgData name="Anca Anghelea" userId="36cb9884-86b7-4547-959a-6b6aac3e8226" providerId="ADAL" clId="{1F9668E8-0460-F543-BE96-65CA10CDEC47}" dt="2024-07-03T13:05:39.921" v="4013" actId="700"/>
          <ac:spMkLst>
            <pc:docMk/>
            <pc:sldMk cId="1077891507" sldId="269"/>
            <ac:spMk id="2" creationId="{B84402E7-63E4-3CCF-762C-A4B36285AFE9}"/>
          </ac:spMkLst>
        </pc:spChg>
        <pc:spChg chg="del mod ord">
          <ac:chgData name="Anca Anghelea" userId="36cb9884-86b7-4547-959a-6b6aac3e8226" providerId="ADAL" clId="{1F9668E8-0460-F543-BE96-65CA10CDEC47}" dt="2024-07-03T13:05:55.065" v="4014" actId="478"/>
          <ac:spMkLst>
            <pc:docMk/>
            <pc:sldMk cId="1077891507" sldId="269"/>
            <ac:spMk id="3" creationId="{53011369-4C42-6843-9DE0-23085067B21E}"/>
          </ac:spMkLst>
        </pc:spChg>
        <pc:spChg chg="add mod">
          <ac:chgData name="Anca Anghelea" userId="36cb9884-86b7-4547-959a-6b6aac3e8226" providerId="ADAL" clId="{1F9668E8-0460-F543-BE96-65CA10CDEC47}" dt="2024-07-06T15:27:44.845" v="6306" actId="20577"/>
          <ac:spMkLst>
            <pc:docMk/>
            <pc:sldMk cId="1077891507" sldId="269"/>
            <ac:spMk id="4" creationId="{4E0222BC-D0FD-ABFE-2C2A-28CF702F8FCD}"/>
          </ac:spMkLst>
        </pc:spChg>
        <pc:spChg chg="mod">
          <ac:chgData name="Anca Anghelea" userId="36cb9884-86b7-4547-959a-6b6aac3e8226" providerId="ADAL" clId="{1F9668E8-0460-F543-BE96-65CA10CDEC47}" dt="2024-07-03T13:06:03.279" v="4016" actId="1076"/>
          <ac:spMkLst>
            <pc:docMk/>
            <pc:sldMk cId="1077891507" sldId="269"/>
            <ac:spMk id="8" creationId="{274E7D00-160F-C318-C4E3-F9761F3F5973}"/>
          </ac:spMkLst>
        </pc:spChg>
        <pc:picChg chg="mod">
          <ac:chgData name="Anca Anghelea" userId="36cb9884-86b7-4547-959a-6b6aac3e8226" providerId="ADAL" clId="{1F9668E8-0460-F543-BE96-65CA10CDEC47}" dt="2024-07-03T13:06:07.583" v="4018" actId="1076"/>
          <ac:picMkLst>
            <pc:docMk/>
            <pc:sldMk cId="1077891507" sldId="269"/>
            <ac:picMk id="5" creationId="{2682B769-27EF-9580-1BE6-4C7A5DDE81FC}"/>
          </ac:picMkLst>
        </pc:picChg>
        <pc:picChg chg="mod">
          <ac:chgData name="Anca Anghelea" userId="36cb9884-86b7-4547-959a-6b6aac3e8226" providerId="ADAL" clId="{1F9668E8-0460-F543-BE96-65CA10CDEC47}" dt="2024-07-03T13:06:10.844" v="4019" actId="1076"/>
          <ac:picMkLst>
            <pc:docMk/>
            <pc:sldMk cId="1077891507" sldId="269"/>
            <ac:picMk id="6" creationId="{9806BAD5-4024-0572-F773-5F8D7ADC02E2}"/>
          </ac:picMkLst>
        </pc:picChg>
        <pc:picChg chg="mod">
          <ac:chgData name="Anca Anghelea" userId="36cb9884-86b7-4547-959a-6b6aac3e8226" providerId="ADAL" clId="{1F9668E8-0460-F543-BE96-65CA10CDEC47}" dt="2024-07-03T13:06:04.793" v="4017" actId="1076"/>
          <ac:picMkLst>
            <pc:docMk/>
            <pc:sldMk cId="1077891507" sldId="269"/>
            <ac:picMk id="7" creationId="{5F814981-3035-BCFB-C298-49B1B7A71AE0}"/>
          </ac:picMkLst>
        </pc:picChg>
      </pc:sldChg>
      <pc:sldChg chg="modSp mod modClrScheme chgLayout modNotesTx">
        <pc:chgData name="Anca Anghelea" userId="36cb9884-86b7-4547-959a-6b6aac3e8226" providerId="ADAL" clId="{1F9668E8-0460-F543-BE96-65CA10CDEC47}" dt="2024-07-11T12:30:35.043" v="6438" actId="20577"/>
        <pc:sldMkLst>
          <pc:docMk/>
          <pc:sldMk cId="4086818003" sldId="270"/>
        </pc:sldMkLst>
        <pc:spChg chg="mod ord">
          <ac:chgData name="Anca Anghelea" userId="36cb9884-86b7-4547-959a-6b6aac3e8226" providerId="ADAL" clId="{1F9668E8-0460-F543-BE96-65CA10CDEC47}" dt="2024-07-03T13:05:03.373" v="4008" actId="26606"/>
          <ac:spMkLst>
            <pc:docMk/>
            <pc:sldMk cId="4086818003" sldId="270"/>
            <ac:spMk id="2" creationId="{B84402E7-63E4-3CCF-762C-A4B36285AFE9}"/>
          </ac:spMkLst>
        </pc:spChg>
        <pc:spChg chg="mod">
          <ac:chgData name="Anca Anghelea" userId="36cb9884-86b7-4547-959a-6b6aac3e8226" providerId="ADAL" clId="{1F9668E8-0460-F543-BE96-65CA10CDEC47}" dt="2024-07-06T15:28:37.115" v="6315" actId="20577"/>
          <ac:spMkLst>
            <pc:docMk/>
            <pc:sldMk cId="4086818003" sldId="270"/>
            <ac:spMk id="10" creationId="{2F4EC348-2C92-1C39-2F5C-7857EA496353}"/>
          </ac:spMkLst>
        </pc:spChg>
        <pc:picChg chg="mod">
          <ac:chgData name="Anca Anghelea" userId="36cb9884-86b7-4547-959a-6b6aac3e8226" providerId="ADAL" clId="{1F9668E8-0460-F543-BE96-65CA10CDEC47}" dt="2024-07-03T13:05:03.373" v="4008" actId="26606"/>
          <ac:picMkLst>
            <pc:docMk/>
            <pc:sldMk cId="4086818003" sldId="270"/>
            <ac:picMk id="12" creationId="{22527189-AC5D-384D-3ADB-E89601FD6C5F}"/>
          </ac:picMkLst>
        </pc:picChg>
      </pc:sldChg>
      <pc:sldChg chg="addSp delSp modSp mod modClrScheme delAnim chgLayout">
        <pc:chgData name="Anca Anghelea" userId="36cb9884-86b7-4547-959a-6b6aac3e8226" providerId="ADAL" clId="{1F9668E8-0460-F543-BE96-65CA10CDEC47}" dt="2024-07-11T12:42:28.302" v="6942" actId="1076"/>
        <pc:sldMkLst>
          <pc:docMk/>
          <pc:sldMk cId="2529393651" sldId="271"/>
        </pc:sldMkLst>
        <pc:spChg chg="mod ord">
          <ac:chgData name="Anca Anghelea" userId="36cb9884-86b7-4547-959a-6b6aac3e8226" providerId="ADAL" clId="{1F9668E8-0460-F543-BE96-65CA10CDEC47}" dt="2024-07-03T13:04:33.650" v="4003" actId="26606"/>
          <ac:spMkLst>
            <pc:docMk/>
            <pc:sldMk cId="2529393651" sldId="271"/>
            <ac:spMk id="2" creationId="{B84402E7-63E4-3CCF-762C-A4B36285AFE9}"/>
          </ac:spMkLst>
        </pc:spChg>
        <pc:spChg chg="add mod">
          <ac:chgData name="Anca Anghelea" userId="36cb9884-86b7-4547-959a-6b6aac3e8226" providerId="ADAL" clId="{1F9668E8-0460-F543-BE96-65CA10CDEC47}" dt="2024-07-03T13:04:55.794" v="4007" actId="207"/>
          <ac:spMkLst>
            <pc:docMk/>
            <pc:sldMk cId="2529393651" sldId="271"/>
            <ac:spMk id="3" creationId="{2F4EC348-2C92-1C39-2F5C-7857EA496353}"/>
          </ac:spMkLst>
        </pc:spChg>
        <pc:spChg chg="mod">
          <ac:chgData name="Anca Anghelea" userId="36cb9884-86b7-4547-959a-6b6aac3e8226" providerId="ADAL" clId="{1F9668E8-0460-F543-BE96-65CA10CDEC47}" dt="2024-07-06T15:28:40.561" v="6316" actId="20577"/>
          <ac:spMkLst>
            <pc:docMk/>
            <pc:sldMk cId="2529393651" sldId="271"/>
            <ac:spMk id="10" creationId="{2F4EC348-2C92-1C39-2F5C-7857EA496353}"/>
          </ac:spMkLst>
        </pc:spChg>
        <pc:spChg chg="del mod replId">
          <ac:chgData name="Anca Anghelea" userId="36cb9884-86b7-4547-959a-6b6aac3e8226" providerId="ADAL" clId="{1F9668E8-0460-F543-BE96-65CA10CDEC47}" dt="2024-07-03T13:04:33.650" v="4003" actId="26606"/>
          <ac:spMkLst>
            <pc:docMk/>
            <pc:sldMk cId="2529393651" sldId="271"/>
            <ac:spMk id="12" creationId="{2F4EC348-2C92-1C39-2F5C-7857EA496353}"/>
          </ac:spMkLst>
        </pc:spChg>
        <pc:picChg chg="add mod">
          <ac:chgData name="Anca Anghelea" userId="36cb9884-86b7-4547-959a-6b6aac3e8226" providerId="ADAL" clId="{1F9668E8-0460-F543-BE96-65CA10CDEC47}" dt="2024-07-11T12:42:28.302" v="6942" actId="1076"/>
          <ac:picMkLst>
            <pc:docMk/>
            <pc:sldMk cId="2529393651" sldId="271"/>
            <ac:picMk id="3" creationId="{59D6F398-B7DC-5C8F-BF36-8F427DE9D97A}"/>
          </ac:picMkLst>
        </pc:picChg>
        <pc:picChg chg="del mod ord">
          <ac:chgData name="Anca Anghelea" userId="36cb9884-86b7-4547-959a-6b6aac3e8226" providerId="ADAL" clId="{1F9668E8-0460-F543-BE96-65CA10CDEC47}" dt="2024-07-11T12:42:17.601" v="6939" actId="21"/>
          <ac:picMkLst>
            <pc:docMk/>
            <pc:sldMk cId="2529393651" sldId="271"/>
            <ac:picMk id="4" creationId="{DBC715CC-4B10-ABA3-26FB-14BC4CF370E3}"/>
          </ac:picMkLst>
        </pc:picChg>
      </pc:sldChg>
      <pc:sldChg chg="addSp delSp modSp mod modClrScheme chgLayout">
        <pc:chgData name="Anca Anghelea" userId="36cb9884-86b7-4547-959a-6b6aac3e8226" providerId="ADAL" clId="{1F9668E8-0460-F543-BE96-65CA10CDEC47}" dt="2024-07-03T13:25:22.133" v="4173" actId="20577"/>
        <pc:sldMkLst>
          <pc:docMk/>
          <pc:sldMk cId="2512123172" sldId="272"/>
        </pc:sldMkLst>
        <pc:spChg chg="mod ord">
          <ac:chgData name="Anca Anghelea" userId="36cb9884-86b7-4547-959a-6b6aac3e8226" providerId="ADAL" clId="{1F9668E8-0460-F543-BE96-65CA10CDEC47}" dt="2024-07-03T13:19:22.368" v="4148" actId="20577"/>
          <ac:spMkLst>
            <pc:docMk/>
            <pc:sldMk cId="2512123172" sldId="272"/>
            <ac:spMk id="2" creationId="{05EF3783-6DBA-6055-0E58-84DF36664C5D}"/>
          </ac:spMkLst>
        </pc:spChg>
        <pc:spChg chg="del mod">
          <ac:chgData name="Anca Anghelea" userId="36cb9884-86b7-4547-959a-6b6aac3e8226" providerId="ADAL" clId="{1F9668E8-0460-F543-BE96-65CA10CDEC47}" dt="2024-07-03T13:19:15.145" v="4146" actId="700"/>
          <ac:spMkLst>
            <pc:docMk/>
            <pc:sldMk cId="2512123172" sldId="272"/>
            <ac:spMk id="3" creationId="{E0732A8F-7A96-03F4-04B9-FAF258E9C8E6}"/>
          </ac:spMkLst>
        </pc:spChg>
        <pc:spChg chg="mod ord">
          <ac:chgData name="Anca Anghelea" userId="36cb9884-86b7-4547-959a-6b6aac3e8226" providerId="ADAL" clId="{1F9668E8-0460-F543-BE96-65CA10CDEC47}" dt="2024-07-03T13:25:22.133" v="4173" actId="20577"/>
          <ac:spMkLst>
            <pc:docMk/>
            <pc:sldMk cId="2512123172" sldId="272"/>
            <ac:spMk id="4" creationId="{3C3C8B8F-4FFA-7486-88EE-48B9BA6FA65C}"/>
          </ac:spMkLst>
        </pc:spChg>
        <pc:spChg chg="add del mod">
          <ac:chgData name="Anca Anghelea" userId="36cb9884-86b7-4547-959a-6b6aac3e8226" providerId="ADAL" clId="{1F9668E8-0460-F543-BE96-65CA10CDEC47}" dt="2024-07-03T12:46:30.867" v="3331" actId="478"/>
          <ac:spMkLst>
            <pc:docMk/>
            <pc:sldMk cId="2512123172" sldId="272"/>
            <ac:spMk id="5" creationId="{5F701388-4BB1-E50E-9A24-671391D44B48}"/>
          </ac:spMkLst>
        </pc:spChg>
        <pc:spChg chg="add del mod">
          <ac:chgData name="Anca Anghelea" userId="36cb9884-86b7-4547-959a-6b6aac3e8226" providerId="ADAL" clId="{1F9668E8-0460-F543-BE96-65CA10CDEC47}" dt="2024-07-03T13:24:55.611" v="4166" actId="478"/>
          <ac:spMkLst>
            <pc:docMk/>
            <pc:sldMk cId="2512123172" sldId="272"/>
            <ac:spMk id="8" creationId="{E7F039B1-2520-05EC-91AA-7AAF2C7C1926}"/>
          </ac:spMkLst>
        </pc:spChg>
        <pc:spChg chg="add del mod">
          <ac:chgData name="Anca Anghelea" userId="36cb9884-86b7-4547-959a-6b6aac3e8226" providerId="ADAL" clId="{1F9668E8-0460-F543-BE96-65CA10CDEC47}" dt="2024-07-03T13:24:21.651" v="4153" actId="478"/>
          <ac:spMkLst>
            <pc:docMk/>
            <pc:sldMk cId="2512123172" sldId="272"/>
            <ac:spMk id="10" creationId="{ED33606A-49A5-AB47-C263-750FB32EB33A}"/>
          </ac:spMkLst>
        </pc:spChg>
        <pc:picChg chg="del">
          <ac:chgData name="Anca Anghelea" userId="36cb9884-86b7-4547-959a-6b6aac3e8226" providerId="ADAL" clId="{1F9668E8-0460-F543-BE96-65CA10CDEC47}" dt="2024-07-03T12:45:38.912" v="3286" actId="478"/>
          <ac:picMkLst>
            <pc:docMk/>
            <pc:sldMk cId="2512123172" sldId="272"/>
            <ac:picMk id="7" creationId="{6B1A3041-C261-2963-725F-8B20B3B3EC34}"/>
          </ac:picMkLst>
        </pc:picChg>
        <pc:picChg chg="add del mod">
          <ac:chgData name="Anca Anghelea" userId="36cb9884-86b7-4547-959a-6b6aac3e8226" providerId="ADAL" clId="{1F9668E8-0460-F543-BE96-65CA10CDEC47}" dt="2024-07-03T13:24:21.651" v="4153" actId="478"/>
          <ac:picMkLst>
            <pc:docMk/>
            <pc:sldMk cId="2512123172" sldId="272"/>
            <ac:picMk id="9" creationId="{07229A0C-7132-B5FB-2908-8592BAAADAB2}"/>
          </ac:picMkLst>
        </pc:picChg>
      </pc:sldChg>
      <pc:sldChg chg="modSp mod modClrScheme chgLayout">
        <pc:chgData name="Anca Anghelea" userId="36cb9884-86b7-4547-959a-6b6aac3e8226" providerId="ADAL" clId="{1F9668E8-0460-F543-BE96-65CA10CDEC47}" dt="2024-07-03T13:18:49.739" v="4128" actId="1076"/>
        <pc:sldMkLst>
          <pc:docMk/>
          <pc:sldMk cId="3629198334" sldId="273"/>
        </pc:sldMkLst>
        <pc:spChg chg="mod ord">
          <ac:chgData name="Anca Anghelea" userId="36cb9884-86b7-4547-959a-6b6aac3e8226" providerId="ADAL" clId="{1F9668E8-0460-F543-BE96-65CA10CDEC47}" dt="2024-07-03T13:18:44.621" v="4127" actId="700"/>
          <ac:spMkLst>
            <pc:docMk/>
            <pc:sldMk cId="3629198334" sldId="273"/>
            <ac:spMk id="2" creationId="{B84402E7-63E4-3CCF-762C-A4B36285AFE9}"/>
          </ac:spMkLst>
        </pc:spChg>
        <pc:spChg chg="mod ord">
          <ac:chgData name="Anca Anghelea" userId="36cb9884-86b7-4547-959a-6b6aac3e8226" providerId="ADAL" clId="{1F9668E8-0460-F543-BE96-65CA10CDEC47}" dt="2024-07-03T13:18:49.739" v="4128" actId="1076"/>
          <ac:spMkLst>
            <pc:docMk/>
            <pc:sldMk cId="3629198334" sldId="273"/>
            <ac:spMk id="3" creationId="{53011369-4C42-6843-9DE0-23085067B21E}"/>
          </ac:spMkLst>
        </pc:spChg>
      </pc:sldChg>
      <pc:sldChg chg="modSp mod modClrScheme chgLayout">
        <pc:chgData name="Anca Anghelea" userId="36cb9884-86b7-4547-959a-6b6aac3e8226" providerId="ADAL" clId="{1F9668E8-0460-F543-BE96-65CA10CDEC47}" dt="2024-07-03T13:19:09.697" v="4145" actId="1076"/>
        <pc:sldMkLst>
          <pc:docMk/>
          <pc:sldMk cId="4239047130" sldId="274"/>
        </pc:sldMkLst>
        <pc:spChg chg="mod ord">
          <ac:chgData name="Anca Anghelea" userId="36cb9884-86b7-4547-959a-6b6aac3e8226" providerId="ADAL" clId="{1F9668E8-0460-F543-BE96-65CA10CDEC47}" dt="2024-07-03T13:18:56.938" v="4129" actId="700"/>
          <ac:spMkLst>
            <pc:docMk/>
            <pc:sldMk cId="4239047130" sldId="274"/>
            <ac:spMk id="2" creationId="{B84402E7-63E4-3CCF-762C-A4B36285AFE9}"/>
          </ac:spMkLst>
        </pc:spChg>
        <pc:spChg chg="mod ord">
          <ac:chgData name="Anca Anghelea" userId="36cb9884-86b7-4547-959a-6b6aac3e8226" providerId="ADAL" clId="{1F9668E8-0460-F543-BE96-65CA10CDEC47}" dt="2024-07-03T13:19:09.697" v="4145" actId="1076"/>
          <ac:spMkLst>
            <pc:docMk/>
            <pc:sldMk cId="4239047130" sldId="274"/>
            <ac:spMk id="3" creationId="{53011369-4C42-6843-9DE0-23085067B21E}"/>
          </ac:spMkLst>
        </pc:spChg>
        <pc:picChg chg="mod">
          <ac:chgData name="Anca Anghelea" userId="36cb9884-86b7-4547-959a-6b6aac3e8226" providerId="ADAL" clId="{1F9668E8-0460-F543-BE96-65CA10CDEC47}" dt="2024-07-03T13:19:05.249" v="4144" actId="1036"/>
          <ac:picMkLst>
            <pc:docMk/>
            <pc:sldMk cId="4239047130" sldId="274"/>
            <ac:picMk id="5" creationId="{E2B4ABB3-F8D4-9F37-4B59-2A71AF650C60}"/>
          </ac:picMkLst>
        </pc:picChg>
        <pc:picChg chg="mod">
          <ac:chgData name="Anca Anghelea" userId="36cb9884-86b7-4547-959a-6b6aac3e8226" providerId="ADAL" clId="{1F9668E8-0460-F543-BE96-65CA10CDEC47}" dt="2024-07-03T13:19:05.249" v="4144" actId="1036"/>
          <ac:picMkLst>
            <pc:docMk/>
            <pc:sldMk cId="4239047130" sldId="274"/>
            <ac:picMk id="8" creationId="{7E08C560-86DB-8B4B-BF81-88CA7779A413}"/>
          </ac:picMkLst>
        </pc:picChg>
      </pc:sldChg>
      <pc:sldChg chg="addSp delSp modSp new mod modClrScheme chgLayout">
        <pc:chgData name="Anca Anghelea" userId="36cb9884-86b7-4547-959a-6b6aac3e8226" providerId="ADAL" clId="{1F9668E8-0460-F543-BE96-65CA10CDEC47}" dt="2024-07-03T09:17:38.207" v="1979" actId="404"/>
        <pc:sldMkLst>
          <pc:docMk/>
          <pc:sldMk cId="1364138765" sldId="275"/>
        </pc:sldMkLst>
        <pc:spChg chg="del mod ord">
          <ac:chgData name="Anca Anghelea" userId="36cb9884-86b7-4547-959a-6b6aac3e8226" providerId="ADAL" clId="{1F9668E8-0460-F543-BE96-65CA10CDEC47}" dt="2024-07-03T08:48:44.294" v="343" actId="700"/>
          <ac:spMkLst>
            <pc:docMk/>
            <pc:sldMk cId="1364138765" sldId="275"/>
            <ac:spMk id="2" creationId="{B6E66A50-00EB-6DFF-8449-FD5F78806E35}"/>
          </ac:spMkLst>
        </pc:spChg>
        <pc:spChg chg="del">
          <ac:chgData name="Anca Anghelea" userId="36cb9884-86b7-4547-959a-6b6aac3e8226" providerId="ADAL" clId="{1F9668E8-0460-F543-BE96-65CA10CDEC47}" dt="2024-07-03T08:48:44.294" v="343" actId="700"/>
          <ac:spMkLst>
            <pc:docMk/>
            <pc:sldMk cId="1364138765" sldId="275"/>
            <ac:spMk id="3" creationId="{2DE7F141-1A4D-48BD-232F-D73659B1898B}"/>
          </ac:spMkLst>
        </pc:spChg>
        <pc:spChg chg="mod ord">
          <ac:chgData name="Anca Anghelea" userId="36cb9884-86b7-4547-959a-6b6aac3e8226" providerId="ADAL" clId="{1F9668E8-0460-F543-BE96-65CA10CDEC47}" dt="2024-07-03T08:49:24.338" v="360" actId="2711"/>
          <ac:spMkLst>
            <pc:docMk/>
            <pc:sldMk cId="1364138765" sldId="275"/>
            <ac:spMk id="4" creationId="{588244AA-7BA1-F762-938A-F22FFF5CB8FC}"/>
          </ac:spMkLst>
        </pc:spChg>
        <pc:spChg chg="add mod ord">
          <ac:chgData name="Anca Anghelea" userId="36cb9884-86b7-4547-959a-6b6aac3e8226" providerId="ADAL" clId="{1F9668E8-0460-F543-BE96-65CA10CDEC47}" dt="2024-07-03T09:17:38.207" v="1979" actId="404"/>
          <ac:spMkLst>
            <pc:docMk/>
            <pc:sldMk cId="1364138765" sldId="275"/>
            <ac:spMk id="5" creationId="{60AC236C-4C5C-B871-1A30-7BCE858C295B}"/>
          </ac:spMkLst>
        </pc:spChg>
      </pc:sldChg>
      <pc:sldChg chg="addSp delSp modSp new mod chgLayout">
        <pc:chgData name="Anca Anghelea" userId="36cb9884-86b7-4547-959a-6b6aac3e8226" providerId="ADAL" clId="{1F9668E8-0460-F543-BE96-65CA10CDEC47}" dt="2024-07-03T09:17:16.679" v="1978" actId="207"/>
        <pc:sldMkLst>
          <pc:docMk/>
          <pc:sldMk cId="3959158988" sldId="276"/>
        </pc:sldMkLst>
        <pc:spChg chg="del">
          <ac:chgData name="Anca Anghelea" userId="36cb9884-86b7-4547-959a-6b6aac3e8226" providerId="ADAL" clId="{1F9668E8-0460-F543-BE96-65CA10CDEC47}" dt="2024-07-03T08:59:48.147" v="868"/>
          <ac:spMkLst>
            <pc:docMk/>
            <pc:sldMk cId="3959158988" sldId="276"/>
            <ac:spMk id="2" creationId="{D06AFA4B-40EE-1EC3-B534-668ABAB84FF9}"/>
          </ac:spMkLst>
        </pc:spChg>
        <pc:spChg chg="mod ord">
          <ac:chgData name="Anca Anghelea" userId="36cb9884-86b7-4547-959a-6b6aac3e8226" providerId="ADAL" clId="{1F9668E8-0460-F543-BE96-65CA10CDEC47}" dt="2024-07-03T09:00:42.861" v="883" actId="700"/>
          <ac:spMkLst>
            <pc:docMk/>
            <pc:sldMk cId="3959158988" sldId="276"/>
            <ac:spMk id="3" creationId="{E59612A9-8C55-EDCB-9DA9-A4CF4F009783}"/>
          </ac:spMkLst>
        </pc:spChg>
        <pc:spChg chg="add del">
          <ac:chgData name="Anca Anghelea" userId="36cb9884-86b7-4547-959a-6b6aac3e8226" providerId="ADAL" clId="{1F9668E8-0460-F543-BE96-65CA10CDEC47}" dt="2024-07-03T08:59:53.078" v="869" actId="478"/>
          <ac:spMkLst>
            <pc:docMk/>
            <pc:sldMk cId="3959158988" sldId="276"/>
            <ac:spMk id="5" creationId="{8BB6B097-68CE-911A-9796-B37F936F1A77}"/>
          </ac:spMkLst>
        </pc:spChg>
        <pc:spChg chg="add del mod">
          <ac:chgData name="Anca Anghelea" userId="36cb9884-86b7-4547-959a-6b6aac3e8226" providerId="ADAL" clId="{1F9668E8-0460-F543-BE96-65CA10CDEC47}" dt="2024-07-03T08:59:55.713" v="870" actId="478"/>
          <ac:spMkLst>
            <pc:docMk/>
            <pc:sldMk cId="3959158988" sldId="276"/>
            <ac:spMk id="6" creationId="{3F153A59-4462-C7B6-10FD-4285D5872DB9}"/>
          </ac:spMkLst>
        </pc:spChg>
        <pc:spChg chg="add del mod">
          <ac:chgData name="Anca Anghelea" userId="36cb9884-86b7-4547-959a-6b6aac3e8226" providerId="ADAL" clId="{1F9668E8-0460-F543-BE96-65CA10CDEC47}" dt="2024-07-03T09:00:25.058" v="878" actId="478"/>
          <ac:spMkLst>
            <pc:docMk/>
            <pc:sldMk cId="3959158988" sldId="276"/>
            <ac:spMk id="8" creationId="{4AC96413-F578-BB20-63AB-E8C3942904EA}"/>
          </ac:spMkLst>
        </pc:spChg>
        <pc:spChg chg="add del mod">
          <ac:chgData name="Anca Anghelea" userId="36cb9884-86b7-4547-959a-6b6aac3e8226" providerId="ADAL" clId="{1F9668E8-0460-F543-BE96-65CA10CDEC47}" dt="2024-07-03T09:00:38.314" v="882" actId="478"/>
          <ac:spMkLst>
            <pc:docMk/>
            <pc:sldMk cId="3959158988" sldId="276"/>
            <ac:spMk id="10" creationId="{ED220E43-6FD8-BD1C-D385-026E059EAEA0}"/>
          </ac:spMkLst>
        </pc:spChg>
        <pc:spChg chg="add del mod ord">
          <ac:chgData name="Anca Anghelea" userId="36cb9884-86b7-4547-959a-6b6aac3e8226" providerId="ADAL" clId="{1F9668E8-0460-F543-BE96-65CA10CDEC47}" dt="2024-07-03T09:03:30.780" v="886" actId="3680"/>
          <ac:spMkLst>
            <pc:docMk/>
            <pc:sldMk cId="3959158988" sldId="276"/>
            <ac:spMk id="11" creationId="{34A1C70B-F57F-225D-6311-34A70E1ED2EE}"/>
          </ac:spMkLst>
        </pc:spChg>
        <pc:graphicFrameChg chg="add del mod">
          <ac:chgData name="Anca Anghelea" userId="36cb9884-86b7-4547-959a-6b6aac3e8226" providerId="ADAL" clId="{1F9668E8-0460-F543-BE96-65CA10CDEC47}" dt="2024-07-03T08:59:53.078" v="869" actId="478"/>
          <ac:graphicFrameMkLst>
            <pc:docMk/>
            <pc:sldMk cId="3959158988" sldId="276"/>
            <ac:graphicFrameMk id="4" creationId="{693B5845-AD46-CD14-AFB9-6BDB63789738}"/>
          </ac:graphicFrameMkLst>
        </pc:graphicFrameChg>
        <pc:graphicFrameChg chg="add del mod">
          <ac:chgData name="Anca Anghelea" userId="36cb9884-86b7-4547-959a-6b6aac3e8226" providerId="ADAL" clId="{1F9668E8-0460-F543-BE96-65CA10CDEC47}" dt="2024-07-03T09:00:25.058" v="878" actId="478"/>
          <ac:graphicFrameMkLst>
            <pc:docMk/>
            <pc:sldMk cId="3959158988" sldId="276"/>
            <ac:graphicFrameMk id="7" creationId="{CF006246-5CDB-6870-501A-6131EAD41ADA}"/>
          </ac:graphicFrameMkLst>
        </pc:graphicFrameChg>
        <pc:graphicFrameChg chg="add del mod">
          <ac:chgData name="Anca Anghelea" userId="36cb9884-86b7-4547-959a-6b6aac3e8226" providerId="ADAL" clId="{1F9668E8-0460-F543-BE96-65CA10CDEC47}" dt="2024-07-03T09:00:38.314" v="882" actId="478"/>
          <ac:graphicFrameMkLst>
            <pc:docMk/>
            <pc:sldMk cId="3959158988" sldId="276"/>
            <ac:graphicFrameMk id="9" creationId="{B06C0F8B-AAB6-6E87-E8C5-B6A89158399F}"/>
          </ac:graphicFrameMkLst>
        </pc:graphicFrameChg>
        <pc:graphicFrameChg chg="add mod ord modGraphic">
          <ac:chgData name="Anca Anghelea" userId="36cb9884-86b7-4547-959a-6b6aac3e8226" providerId="ADAL" clId="{1F9668E8-0460-F543-BE96-65CA10CDEC47}" dt="2024-07-03T09:17:16.679" v="1978" actId="207"/>
          <ac:graphicFrameMkLst>
            <pc:docMk/>
            <pc:sldMk cId="3959158988" sldId="276"/>
            <ac:graphicFrameMk id="12" creationId="{A8E5603F-713C-9608-104E-9F3753048C77}"/>
          </ac:graphicFrameMkLst>
        </pc:graphicFrameChg>
      </pc:sldChg>
      <pc:sldChg chg="add del">
        <pc:chgData name="Anca Anghelea" userId="36cb9884-86b7-4547-959a-6b6aac3e8226" providerId="ADAL" clId="{1F9668E8-0460-F543-BE96-65CA10CDEC47}" dt="2024-07-04T10:59:06.278" v="5617"/>
        <pc:sldMkLst>
          <pc:docMk/>
          <pc:sldMk cId="513938670" sldId="277"/>
        </pc:sldMkLst>
      </pc:sldChg>
      <pc:sldChg chg="modSp new add del mod">
        <pc:chgData name="Anca Anghelea" userId="36cb9884-86b7-4547-959a-6b6aac3e8226" providerId="ADAL" clId="{1F9668E8-0460-F543-BE96-65CA10CDEC47}" dt="2024-07-04T10:59:13.799" v="5619" actId="2696"/>
        <pc:sldMkLst>
          <pc:docMk/>
          <pc:sldMk cId="3049286738" sldId="277"/>
        </pc:sldMkLst>
        <pc:spChg chg="mod">
          <ac:chgData name="Anca Anghelea" userId="36cb9884-86b7-4547-959a-6b6aac3e8226" providerId="ADAL" clId="{1F9668E8-0460-F543-BE96-65CA10CDEC47}" dt="2024-07-03T09:20:43.424" v="2111" actId="120"/>
          <ac:spMkLst>
            <pc:docMk/>
            <pc:sldMk cId="3049286738" sldId="277"/>
            <ac:spMk id="2" creationId="{661FB569-6D55-6BC5-1304-58FBB6169481}"/>
          </ac:spMkLst>
        </pc:spChg>
        <pc:spChg chg="mod">
          <ac:chgData name="Anca Anghelea" userId="36cb9884-86b7-4547-959a-6b6aac3e8226" providerId="ADAL" clId="{1F9668E8-0460-F543-BE96-65CA10CDEC47}" dt="2024-07-03T09:18:23.537" v="1985" actId="20577"/>
          <ac:spMkLst>
            <pc:docMk/>
            <pc:sldMk cId="3049286738" sldId="277"/>
            <ac:spMk id="3" creationId="{0FAA0E28-2270-ECE6-F2C8-8F9BE4FEA193}"/>
          </ac:spMkLst>
        </pc:spChg>
      </pc:sldChg>
      <pc:sldChg chg="add">
        <pc:chgData name="Anca Anghelea" userId="36cb9884-86b7-4547-959a-6b6aac3e8226" providerId="ADAL" clId="{1F9668E8-0460-F543-BE96-65CA10CDEC47}" dt="2024-07-04T10:59:18.635" v="5620"/>
        <pc:sldMkLst>
          <pc:docMk/>
          <pc:sldMk cId="3419216013" sldId="277"/>
        </pc:sldMkLst>
      </pc:sldChg>
      <pc:sldChg chg="addSp delSp modSp new mod modClrScheme chgLayout">
        <pc:chgData name="Anca Anghelea" userId="36cb9884-86b7-4547-959a-6b6aac3e8226" providerId="ADAL" clId="{1F9668E8-0460-F543-BE96-65CA10CDEC47}" dt="2024-07-03T09:21:45.509" v="2162" actId="478"/>
        <pc:sldMkLst>
          <pc:docMk/>
          <pc:sldMk cId="3522054424" sldId="278"/>
        </pc:sldMkLst>
        <pc:spChg chg="del">
          <ac:chgData name="Anca Anghelea" userId="36cb9884-86b7-4547-959a-6b6aac3e8226" providerId="ADAL" clId="{1F9668E8-0460-F543-BE96-65CA10CDEC47}" dt="2024-07-03T09:21:04.990" v="2113" actId="700"/>
          <ac:spMkLst>
            <pc:docMk/>
            <pc:sldMk cId="3522054424" sldId="278"/>
            <ac:spMk id="2" creationId="{50E961A9-BC0D-D047-1B9E-0558B8D13A6F}"/>
          </ac:spMkLst>
        </pc:spChg>
        <pc:spChg chg="del mod ord">
          <ac:chgData name="Anca Anghelea" userId="36cb9884-86b7-4547-959a-6b6aac3e8226" providerId="ADAL" clId="{1F9668E8-0460-F543-BE96-65CA10CDEC47}" dt="2024-07-03T09:21:04.990" v="2113" actId="700"/>
          <ac:spMkLst>
            <pc:docMk/>
            <pc:sldMk cId="3522054424" sldId="278"/>
            <ac:spMk id="3" creationId="{161FF3E0-CAE2-1A42-74E6-DE6901745CA6}"/>
          </ac:spMkLst>
        </pc:spChg>
        <pc:spChg chg="add mod ord">
          <ac:chgData name="Anca Anghelea" userId="36cb9884-86b7-4547-959a-6b6aac3e8226" providerId="ADAL" clId="{1F9668E8-0460-F543-BE96-65CA10CDEC47}" dt="2024-07-03T09:21:23.259" v="2145" actId="122"/>
          <ac:spMkLst>
            <pc:docMk/>
            <pc:sldMk cId="3522054424" sldId="278"/>
            <ac:spMk id="4" creationId="{CAE9A50A-62E8-E808-937A-EE1C6A0C7333}"/>
          </ac:spMkLst>
        </pc:spChg>
        <pc:spChg chg="add del mod">
          <ac:chgData name="Anca Anghelea" userId="36cb9884-86b7-4547-959a-6b6aac3e8226" providerId="ADAL" clId="{1F9668E8-0460-F543-BE96-65CA10CDEC47}" dt="2024-07-03T09:21:45.509" v="2162" actId="478"/>
          <ac:spMkLst>
            <pc:docMk/>
            <pc:sldMk cId="3522054424" sldId="278"/>
            <ac:spMk id="5" creationId="{41DDE94F-8679-31C1-83DD-177AFE62B8EF}"/>
          </ac:spMkLst>
        </pc:spChg>
      </pc:sldChg>
      <pc:sldChg chg="addSp delSp modSp new mod modClrScheme addCm delCm chgLayout">
        <pc:chgData name="Anca Anghelea" userId="36cb9884-86b7-4547-959a-6b6aac3e8226" providerId="ADAL" clId="{1F9668E8-0460-F543-BE96-65CA10CDEC47}" dt="2024-07-11T12:41:46.772" v="6938" actId="18331"/>
        <pc:sldMkLst>
          <pc:docMk/>
          <pc:sldMk cId="1982107797" sldId="279"/>
        </pc:sldMkLst>
        <pc:spChg chg="mod ord">
          <ac:chgData name="Anca Anghelea" userId="36cb9884-86b7-4547-959a-6b6aac3e8226" providerId="ADAL" clId="{1F9668E8-0460-F543-BE96-65CA10CDEC47}" dt="2024-07-03T09:29:24.756" v="2237" actId="700"/>
          <ac:spMkLst>
            <pc:docMk/>
            <pc:sldMk cId="1982107797" sldId="279"/>
            <ac:spMk id="2" creationId="{71A95BDE-CCCE-A52C-B437-25E90A265C38}"/>
          </ac:spMkLst>
        </pc:spChg>
        <pc:spChg chg="add del mod">
          <ac:chgData name="Anca Anghelea" userId="36cb9884-86b7-4547-959a-6b6aac3e8226" providerId="ADAL" clId="{1F9668E8-0460-F543-BE96-65CA10CDEC47}" dt="2024-07-03T09:23:02.683" v="2208" actId="478"/>
          <ac:spMkLst>
            <pc:docMk/>
            <pc:sldMk cId="1982107797" sldId="279"/>
            <ac:spMk id="3" creationId="{EB529FF5-98AB-52B1-8AAF-99ECF8668E39}"/>
          </ac:spMkLst>
        </pc:spChg>
        <pc:spChg chg="add del mod">
          <ac:chgData name="Anca Anghelea" userId="36cb9884-86b7-4547-959a-6b6aac3e8226" providerId="ADAL" clId="{1F9668E8-0460-F543-BE96-65CA10CDEC47}" dt="2024-07-03T09:28:53.351" v="2230" actId="478"/>
          <ac:spMkLst>
            <pc:docMk/>
            <pc:sldMk cId="1982107797" sldId="279"/>
            <ac:spMk id="5" creationId="{7BA11740-D2BC-24D9-1608-DA082EC7F2B9}"/>
          </ac:spMkLst>
        </pc:spChg>
        <pc:spChg chg="add mod">
          <ac:chgData name="Anca Anghelea" userId="36cb9884-86b7-4547-959a-6b6aac3e8226" providerId="ADAL" clId="{1F9668E8-0460-F543-BE96-65CA10CDEC47}" dt="2024-07-03T09:31:37.636" v="2305" actId="2710"/>
          <ac:spMkLst>
            <pc:docMk/>
            <pc:sldMk cId="1982107797" sldId="279"/>
            <ac:spMk id="7" creationId="{4E279669-C52D-D069-0945-7498C8C27E85}"/>
          </ac:spMkLst>
        </pc:spChg>
        <pc:spChg chg="add del mod ord">
          <ac:chgData name="Anca Anghelea" userId="36cb9884-86b7-4547-959a-6b6aac3e8226" providerId="ADAL" clId="{1F9668E8-0460-F543-BE96-65CA10CDEC47}" dt="2024-07-03T09:29:24.756" v="2237" actId="700"/>
          <ac:spMkLst>
            <pc:docMk/>
            <pc:sldMk cId="1982107797" sldId="279"/>
            <ac:spMk id="10" creationId="{54283331-01CA-E26F-7759-7A77E30F8EBF}"/>
          </ac:spMkLst>
        </pc:spChg>
        <pc:spChg chg="add del mod ord">
          <ac:chgData name="Anca Anghelea" userId="36cb9884-86b7-4547-959a-6b6aac3e8226" providerId="ADAL" clId="{1F9668E8-0460-F543-BE96-65CA10CDEC47}" dt="2024-07-03T09:29:24.756" v="2237" actId="700"/>
          <ac:spMkLst>
            <pc:docMk/>
            <pc:sldMk cId="1982107797" sldId="279"/>
            <ac:spMk id="11" creationId="{D8C4776F-2F36-A534-E13C-5E132964EDA4}"/>
          </ac:spMkLst>
        </pc:spChg>
        <pc:spChg chg="add mod ord">
          <ac:chgData name="Anca Anghelea" userId="36cb9884-86b7-4547-959a-6b6aac3e8226" providerId="ADAL" clId="{1F9668E8-0460-F543-BE96-65CA10CDEC47}" dt="2024-07-03T11:47:33.666" v="2594" actId="20577"/>
          <ac:spMkLst>
            <pc:docMk/>
            <pc:sldMk cId="1982107797" sldId="279"/>
            <ac:spMk id="12" creationId="{6613A7BD-E6D1-5639-3A3A-B26212F943C6}"/>
          </ac:spMkLst>
        </pc:spChg>
        <pc:spChg chg="add mod ord">
          <ac:chgData name="Anca Anghelea" userId="36cb9884-86b7-4547-959a-6b6aac3e8226" providerId="ADAL" clId="{1F9668E8-0460-F543-BE96-65CA10CDEC47}" dt="2024-07-03T09:29:24.756" v="2237" actId="700"/>
          <ac:spMkLst>
            <pc:docMk/>
            <pc:sldMk cId="1982107797" sldId="279"/>
            <ac:spMk id="13" creationId="{227D2CC1-0CED-87C9-229B-A31FA8CF1124}"/>
          </ac:spMkLst>
        </pc:spChg>
        <pc:spChg chg="add mod">
          <ac:chgData name="Anca Anghelea" userId="36cb9884-86b7-4547-959a-6b6aac3e8226" providerId="ADAL" clId="{1F9668E8-0460-F543-BE96-65CA10CDEC47}" dt="2024-07-03T11:48:37.524" v="2611" actId="1076"/>
          <ac:spMkLst>
            <pc:docMk/>
            <pc:sldMk cId="1982107797" sldId="279"/>
            <ac:spMk id="15" creationId="{0CD0C9A4-94B1-7F89-6F62-4F20B30904A9}"/>
          </ac:spMkLst>
        </pc:spChg>
        <pc:picChg chg="add mod">
          <ac:chgData name="Anca Anghelea" userId="36cb9884-86b7-4547-959a-6b6aac3e8226" providerId="ADAL" clId="{1F9668E8-0460-F543-BE96-65CA10CDEC47}" dt="2024-07-11T12:41:46.772" v="6938" actId="18331"/>
          <ac:picMkLst>
            <pc:docMk/>
            <pc:sldMk cId="1982107797" sldId="279"/>
            <ac:picMk id="9" creationId="{139F7EBD-B0AE-E82D-1542-8ED1C563C2CF}"/>
          </ac:picMkLst>
        </pc:picChg>
        <pc:picChg chg="add mod">
          <ac:chgData name="Anca Anghelea" userId="36cb9884-86b7-4547-959a-6b6aac3e8226" providerId="ADAL" clId="{1F9668E8-0460-F543-BE96-65CA10CDEC47}" dt="2024-07-03T09:31:45.032" v="2307" actId="14100"/>
          <ac:picMkLst>
            <pc:docMk/>
            <pc:sldMk cId="1982107797" sldId="279"/>
            <ac:picMk id="14" creationId="{ED565882-2615-40E0-741A-9703D429E246}"/>
          </ac:picMkLst>
        </pc:picChg>
        <pc:extLst>
          <p:ext xmlns:p="http://schemas.openxmlformats.org/presentationml/2006/main" uri="{D6D511B9-2390-475A-947B-AFAB55BFBCF1}">
            <pc226:cmChg xmlns:pc226="http://schemas.microsoft.com/office/powerpoint/2022/06/main/command" chg="add del">
              <pc226:chgData name="Anca Anghelea" userId="36cb9884-86b7-4547-959a-6b6aac3e8226" providerId="ADAL" clId="{1F9668E8-0460-F543-BE96-65CA10CDEC47}" dt="2024-07-11T12:41:34.456" v="6937"/>
              <pc2:cmMkLst xmlns:pc2="http://schemas.microsoft.com/office/powerpoint/2019/9/main/command">
                <pc:docMk/>
                <pc:sldMk cId="1982107797" sldId="279"/>
                <pc2:cmMk id="{212DED78-88B4-2342-A7FF-424A499CC4D8}"/>
              </pc2:cmMkLst>
            </pc226:cmChg>
          </p:ext>
        </pc:extLst>
      </pc:sldChg>
      <pc:sldChg chg="addSp delSp modSp new del mod modClrScheme chgLayout">
        <pc:chgData name="Anca Anghelea" userId="36cb9884-86b7-4547-959a-6b6aac3e8226" providerId="ADAL" clId="{1F9668E8-0460-F543-BE96-65CA10CDEC47}" dt="2024-07-03T12:25:40.887" v="3186" actId="2696"/>
        <pc:sldMkLst>
          <pc:docMk/>
          <pc:sldMk cId="1638578541" sldId="280"/>
        </pc:sldMkLst>
        <pc:spChg chg="del mod ord">
          <ac:chgData name="Anca Anghelea" userId="36cb9884-86b7-4547-959a-6b6aac3e8226" providerId="ADAL" clId="{1F9668E8-0460-F543-BE96-65CA10CDEC47}" dt="2024-07-03T09:37:08.622" v="2576" actId="700"/>
          <ac:spMkLst>
            <pc:docMk/>
            <pc:sldMk cId="1638578541" sldId="280"/>
            <ac:spMk id="2" creationId="{C40CCF6E-D6C0-42E7-F877-D9DE6DD1845F}"/>
          </ac:spMkLst>
        </pc:spChg>
        <pc:spChg chg="del">
          <ac:chgData name="Anca Anghelea" userId="36cb9884-86b7-4547-959a-6b6aac3e8226" providerId="ADAL" clId="{1F9668E8-0460-F543-BE96-65CA10CDEC47}" dt="2024-07-03T09:37:08.622" v="2576" actId="700"/>
          <ac:spMkLst>
            <pc:docMk/>
            <pc:sldMk cId="1638578541" sldId="280"/>
            <ac:spMk id="3" creationId="{9A4F1C0A-FBDA-3662-07F7-E956EA574286}"/>
          </ac:spMkLst>
        </pc:spChg>
        <pc:spChg chg="mod ord">
          <ac:chgData name="Anca Anghelea" userId="36cb9884-86b7-4547-959a-6b6aac3e8226" providerId="ADAL" clId="{1F9668E8-0460-F543-BE96-65CA10CDEC47}" dt="2024-07-03T09:37:08.622" v="2576" actId="700"/>
          <ac:spMkLst>
            <pc:docMk/>
            <pc:sldMk cId="1638578541" sldId="280"/>
            <ac:spMk id="4" creationId="{C867FAD7-1CEF-EFFB-D31E-1801185A1740}"/>
          </ac:spMkLst>
        </pc:spChg>
        <pc:spChg chg="add del mod ord">
          <ac:chgData name="Anca Anghelea" userId="36cb9884-86b7-4547-959a-6b6aac3e8226" providerId="ADAL" clId="{1F9668E8-0460-F543-BE96-65CA10CDEC47}" dt="2024-07-03T11:48:49.551" v="2612" actId="478"/>
          <ac:spMkLst>
            <pc:docMk/>
            <pc:sldMk cId="1638578541" sldId="280"/>
            <ac:spMk id="5" creationId="{56DD239A-2715-2964-5132-0EBD5E89832D}"/>
          </ac:spMkLst>
        </pc:spChg>
        <pc:spChg chg="add mod">
          <ac:chgData name="Anca Anghelea" userId="36cb9884-86b7-4547-959a-6b6aac3e8226" providerId="ADAL" clId="{1F9668E8-0460-F543-BE96-65CA10CDEC47}" dt="2024-07-03T11:55:46.617" v="2652" actId="14100"/>
          <ac:spMkLst>
            <pc:docMk/>
            <pc:sldMk cId="1638578541" sldId="280"/>
            <ac:spMk id="11" creationId="{B2588071-DBD4-41D5-F471-4AC74E87D76E}"/>
          </ac:spMkLst>
        </pc:spChg>
        <pc:graphicFrameChg chg="add del mod modGraphic">
          <ac:chgData name="Anca Anghelea" userId="36cb9884-86b7-4547-959a-6b6aac3e8226" providerId="ADAL" clId="{1F9668E8-0460-F543-BE96-65CA10CDEC47}" dt="2024-07-03T11:55:11.049" v="2648" actId="478"/>
          <ac:graphicFrameMkLst>
            <pc:docMk/>
            <pc:sldMk cId="1638578541" sldId="280"/>
            <ac:graphicFrameMk id="10" creationId="{27D82069-0D44-F1B1-8122-6AB7902DBCCA}"/>
          </ac:graphicFrameMkLst>
        </pc:graphicFrameChg>
        <pc:picChg chg="add mod">
          <ac:chgData name="Anca Anghelea" userId="36cb9884-86b7-4547-959a-6b6aac3e8226" providerId="ADAL" clId="{1F9668E8-0460-F543-BE96-65CA10CDEC47}" dt="2024-07-03T11:53:20.457" v="2638" actId="1076"/>
          <ac:picMkLst>
            <pc:docMk/>
            <pc:sldMk cId="1638578541" sldId="280"/>
            <ac:picMk id="6" creationId="{A4FDF1D5-E305-12B0-F0CB-75CFDC45F467}"/>
          </ac:picMkLst>
        </pc:picChg>
        <pc:picChg chg="add mod">
          <ac:chgData name="Anca Anghelea" userId="36cb9884-86b7-4547-959a-6b6aac3e8226" providerId="ADAL" clId="{1F9668E8-0460-F543-BE96-65CA10CDEC47}" dt="2024-07-03T11:53:15.826" v="2636" actId="14100"/>
          <ac:picMkLst>
            <pc:docMk/>
            <pc:sldMk cId="1638578541" sldId="280"/>
            <ac:picMk id="7" creationId="{5DAE45DB-80F7-C3D4-9601-B7605EA6BF5F}"/>
          </ac:picMkLst>
        </pc:picChg>
        <pc:picChg chg="add del mod">
          <ac:chgData name="Anca Anghelea" userId="36cb9884-86b7-4547-959a-6b6aac3e8226" providerId="ADAL" clId="{1F9668E8-0460-F543-BE96-65CA10CDEC47}" dt="2024-07-03T12:00:28.610" v="2738" actId="21"/>
          <ac:picMkLst>
            <pc:docMk/>
            <pc:sldMk cId="1638578541" sldId="280"/>
            <ac:picMk id="8" creationId="{94169D2D-6F7E-057C-586A-A361D8D3F77D}"/>
          </ac:picMkLst>
        </pc:picChg>
        <pc:picChg chg="add del mod">
          <ac:chgData name="Anca Anghelea" userId="36cb9884-86b7-4547-959a-6b6aac3e8226" providerId="ADAL" clId="{1F9668E8-0460-F543-BE96-65CA10CDEC47}" dt="2024-07-03T12:00:15.051" v="2735" actId="21"/>
          <ac:picMkLst>
            <pc:docMk/>
            <pc:sldMk cId="1638578541" sldId="280"/>
            <ac:picMk id="9" creationId="{8248887A-DE6E-65A4-1B59-4E83B2AC7E7C}"/>
          </ac:picMkLst>
        </pc:picChg>
        <pc:picChg chg="add del mod">
          <ac:chgData name="Anca Anghelea" userId="36cb9884-86b7-4547-959a-6b6aac3e8226" providerId="ADAL" clId="{1F9668E8-0460-F543-BE96-65CA10CDEC47}" dt="2024-07-03T11:49:49.078" v="2616" actId="478"/>
          <ac:picMkLst>
            <pc:docMk/>
            <pc:sldMk cId="1638578541" sldId="280"/>
            <ac:picMk id="2050" creationId="{39B0E376-C895-35B7-3C85-66BE4A116F7C}"/>
          </ac:picMkLst>
        </pc:picChg>
      </pc:sldChg>
      <pc:sldChg chg="addSp delSp modSp new mod">
        <pc:chgData name="Anca Anghelea" userId="36cb9884-86b7-4547-959a-6b6aac3e8226" providerId="ADAL" clId="{1F9668E8-0460-F543-BE96-65CA10CDEC47}" dt="2024-07-03T12:38:20.670" v="3280" actId="14100"/>
        <pc:sldMkLst>
          <pc:docMk/>
          <pc:sldMk cId="3396004813" sldId="281"/>
        </pc:sldMkLst>
        <pc:spChg chg="del">
          <ac:chgData name="Anca Anghelea" userId="36cb9884-86b7-4547-959a-6b6aac3e8226" providerId="ADAL" clId="{1F9668E8-0460-F543-BE96-65CA10CDEC47}" dt="2024-07-03T12:36:15.363" v="3259" actId="478"/>
          <ac:spMkLst>
            <pc:docMk/>
            <pc:sldMk cId="3396004813" sldId="281"/>
            <ac:spMk id="2" creationId="{09C212A4-99AB-A306-5843-E1A632F7B83D}"/>
          </ac:spMkLst>
        </pc:spChg>
        <pc:spChg chg="mod">
          <ac:chgData name="Anca Anghelea" userId="36cb9884-86b7-4547-959a-6b6aac3e8226" providerId="ADAL" clId="{1F9668E8-0460-F543-BE96-65CA10CDEC47}" dt="2024-07-03T12:30:34.403" v="3252" actId="20577"/>
          <ac:spMkLst>
            <pc:docMk/>
            <pc:sldMk cId="3396004813" sldId="281"/>
            <ac:spMk id="3" creationId="{12221CB3-6F60-AC5E-4827-F0B56D6FD9F8}"/>
          </ac:spMkLst>
        </pc:spChg>
        <pc:spChg chg="add del mod">
          <ac:chgData name="Anca Anghelea" userId="36cb9884-86b7-4547-959a-6b6aac3e8226" providerId="ADAL" clId="{1F9668E8-0460-F543-BE96-65CA10CDEC47}" dt="2024-07-03T12:38:16.139" v="3278" actId="478"/>
          <ac:spMkLst>
            <pc:docMk/>
            <pc:sldMk cId="3396004813" sldId="281"/>
            <ac:spMk id="5" creationId="{49A9BCFA-D571-CBA5-3339-41939325A508}"/>
          </ac:spMkLst>
        </pc:spChg>
        <pc:graphicFrameChg chg="add mod modGraphic">
          <ac:chgData name="Anca Anghelea" userId="36cb9884-86b7-4547-959a-6b6aac3e8226" providerId="ADAL" clId="{1F9668E8-0460-F543-BE96-65CA10CDEC47}" dt="2024-07-03T12:38:20.670" v="3280" actId="14100"/>
          <ac:graphicFrameMkLst>
            <pc:docMk/>
            <pc:sldMk cId="3396004813" sldId="281"/>
            <ac:graphicFrameMk id="4" creationId="{9D10777C-32D0-27A1-00B3-FD3F95526765}"/>
          </ac:graphicFrameMkLst>
        </pc:graphicFrameChg>
        <pc:picChg chg="add del mod">
          <ac:chgData name="Anca Anghelea" userId="36cb9884-86b7-4547-959a-6b6aac3e8226" providerId="ADAL" clId="{1F9668E8-0460-F543-BE96-65CA10CDEC47}" dt="2024-07-03T12:38:17.256" v="3279" actId="478"/>
          <ac:picMkLst>
            <pc:docMk/>
            <pc:sldMk cId="3396004813" sldId="281"/>
            <ac:picMk id="6" creationId="{A11CF353-4CF4-C018-7E12-719FA9E339B5}"/>
          </ac:picMkLst>
        </pc:picChg>
      </pc:sldChg>
      <pc:sldChg chg="addSp delSp modSp add mod">
        <pc:chgData name="Anca Anghelea" userId="36cb9884-86b7-4547-959a-6b6aac3e8226" providerId="ADAL" clId="{1F9668E8-0460-F543-BE96-65CA10CDEC47}" dt="2024-07-03T12:25:30.226" v="3185" actId="108"/>
        <pc:sldMkLst>
          <pc:docMk/>
          <pc:sldMk cId="924087353" sldId="282"/>
        </pc:sldMkLst>
        <pc:spChg chg="mod">
          <ac:chgData name="Anca Anghelea" userId="36cb9884-86b7-4547-959a-6b6aac3e8226" providerId="ADAL" clId="{1F9668E8-0460-F543-BE96-65CA10CDEC47}" dt="2024-07-03T12:07:51.700" v="2781" actId="2711"/>
          <ac:spMkLst>
            <pc:docMk/>
            <pc:sldMk cId="924087353" sldId="282"/>
            <ac:spMk id="4" creationId="{C867FAD7-1CEF-EFFB-D31E-1801185A1740}"/>
          </ac:spMkLst>
        </pc:spChg>
        <pc:spChg chg="del">
          <ac:chgData name="Anca Anghelea" userId="36cb9884-86b7-4547-959a-6b6aac3e8226" providerId="ADAL" clId="{1F9668E8-0460-F543-BE96-65CA10CDEC47}" dt="2024-07-03T11:56:38.021" v="2655" actId="478"/>
          <ac:spMkLst>
            <pc:docMk/>
            <pc:sldMk cId="924087353" sldId="282"/>
            <ac:spMk id="11" creationId="{B2588071-DBD4-41D5-F471-4AC74E87D76E}"/>
          </ac:spMkLst>
        </pc:spChg>
        <pc:spChg chg="add mod">
          <ac:chgData name="Anca Anghelea" userId="36cb9884-86b7-4547-959a-6b6aac3e8226" providerId="ADAL" clId="{1F9668E8-0460-F543-BE96-65CA10CDEC47}" dt="2024-07-03T12:23:08.812" v="3138" actId="1037"/>
          <ac:spMkLst>
            <pc:docMk/>
            <pc:sldMk cId="924087353" sldId="282"/>
            <ac:spMk id="16" creationId="{99927516-5082-FF2A-283C-6363EB976AA5}"/>
          </ac:spMkLst>
        </pc:spChg>
        <pc:spChg chg="add mod">
          <ac:chgData name="Anca Anghelea" userId="36cb9884-86b7-4547-959a-6b6aac3e8226" providerId="ADAL" clId="{1F9668E8-0460-F543-BE96-65CA10CDEC47}" dt="2024-07-03T12:07:51.700" v="2781" actId="2711"/>
          <ac:spMkLst>
            <pc:docMk/>
            <pc:sldMk cId="924087353" sldId="282"/>
            <ac:spMk id="17" creationId="{AC4FA0C2-03FE-7350-DE95-15BFA79C0AD8}"/>
          </ac:spMkLst>
        </pc:spChg>
        <pc:spChg chg="add mod">
          <ac:chgData name="Anca Anghelea" userId="36cb9884-86b7-4547-959a-6b6aac3e8226" providerId="ADAL" clId="{1F9668E8-0460-F543-BE96-65CA10CDEC47}" dt="2024-07-03T12:24:59.467" v="3181" actId="1076"/>
          <ac:spMkLst>
            <pc:docMk/>
            <pc:sldMk cId="924087353" sldId="282"/>
            <ac:spMk id="18" creationId="{FC7BF3F3-303F-64BE-8C4E-B650247162FF}"/>
          </ac:spMkLst>
        </pc:spChg>
        <pc:spChg chg="add mod">
          <ac:chgData name="Anca Anghelea" userId="36cb9884-86b7-4547-959a-6b6aac3e8226" providerId="ADAL" clId="{1F9668E8-0460-F543-BE96-65CA10CDEC47}" dt="2024-07-03T12:23:27.742" v="3160" actId="1038"/>
          <ac:spMkLst>
            <pc:docMk/>
            <pc:sldMk cId="924087353" sldId="282"/>
            <ac:spMk id="19" creationId="{92A107E0-6708-2AE7-C47C-EB2BF9AE1057}"/>
          </ac:spMkLst>
        </pc:spChg>
        <pc:spChg chg="add mod">
          <ac:chgData name="Anca Anghelea" userId="36cb9884-86b7-4547-959a-6b6aac3e8226" providerId="ADAL" clId="{1F9668E8-0460-F543-BE96-65CA10CDEC47}" dt="2024-07-03T12:23:17.987" v="3140" actId="1076"/>
          <ac:spMkLst>
            <pc:docMk/>
            <pc:sldMk cId="924087353" sldId="282"/>
            <ac:spMk id="28" creationId="{4107511C-5CD9-9AD6-9B68-5EA252754F9E}"/>
          </ac:spMkLst>
        </pc:spChg>
        <pc:spChg chg="add del mod">
          <ac:chgData name="Anca Anghelea" userId="36cb9884-86b7-4547-959a-6b6aac3e8226" providerId="ADAL" clId="{1F9668E8-0460-F543-BE96-65CA10CDEC47}" dt="2024-07-03T12:12:14.986" v="2848" actId="478"/>
          <ac:spMkLst>
            <pc:docMk/>
            <pc:sldMk cId="924087353" sldId="282"/>
            <ac:spMk id="30" creationId="{B69F6313-9EBB-9331-52C6-29DBDCF4F6DE}"/>
          </ac:spMkLst>
        </pc:spChg>
        <pc:spChg chg="add mod">
          <ac:chgData name="Anca Anghelea" userId="36cb9884-86b7-4547-959a-6b6aac3e8226" providerId="ADAL" clId="{1F9668E8-0460-F543-BE96-65CA10CDEC47}" dt="2024-07-03T12:23:08.812" v="3138" actId="1037"/>
          <ac:spMkLst>
            <pc:docMk/>
            <pc:sldMk cId="924087353" sldId="282"/>
            <ac:spMk id="34" creationId="{F8FE98D2-9213-5987-FDCF-E0B09B28C6FC}"/>
          </ac:spMkLst>
        </pc:spChg>
        <pc:spChg chg="add mod">
          <ac:chgData name="Anca Anghelea" userId="36cb9884-86b7-4547-959a-6b6aac3e8226" providerId="ADAL" clId="{1F9668E8-0460-F543-BE96-65CA10CDEC47}" dt="2024-07-03T12:20:54.577" v="2941" actId="1076"/>
          <ac:spMkLst>
            <pc:docMk/>
            <pc:sldMk cId="924087353" sldId="282"/>
            <ac:spMk id="35" creationId="{C3515936-DC9A-B5AE-3939-2DD2DD9C930A}"/>
          </ac:spMkLst>
        </pc:spChg>
        <pc:spChg chg="add mod">
          <ac:chgData name="Anca Anghelea" userId="36cb9884-86b7-4547-959a-6b6aac3e8226" providerId="ADAL" clId="{1F9668E8-0460-F543-BE96-65CA10CDEC47}" dt="2024-07-03T12:22:46.847" v="3113" actId="20577"/>
          <ac:spMkLst>
            <pc:docMk/>
            <pc:sldMk cId="924087353" sldId="282"/>
            <ac:spMk id="36" creationId="{EEB826EC-6B56-CCCC-CAF6-BCA54010C3DA}"/>
          </ac:spMkLst>
        </pc:spChg>
        <pc:spChg chg="add mod">
          <ac:chgData name="Anca Anghelea" userId="36cb9884-86b7-4547-959a-6b6aac3e8226" providerId="ADAL" clId="{1F9668E8-0460-F543-BE96-65CA10CDEC47}" dt="2024-07-03T12:24:38.334" v="3177" actId="1076"/>
          <ac:spMkLst>
            <pc:docMk/>
            <pc:sldMk cId="924087353" sldId="282"/>
            <ac:spMk id="37" creationId="{3CADCC13-F0E3-A7FB-4381-EF132F14FEBB}"/>
          </ac:spMkLst>
        </pc:spChg>
        <pc:spChg chg="add mod">
          <ac:chgData name="Anca Anghelea" userId="36cb9884-86b7-4547-959a-6b6aac3e8226" providerId="ADAL" clId="{1F9668E8-0460-F543-BE96-65CA10CDEC47}" dt="2024-07-03T12:24:50.654" v="3180" actId="14100"/>
          <ac:spMkLst>
            <pc:docMk/>
            <pc:sldMk cId="924087353" sldId="282"/>
            <ac:spMk id="38" creationId="{A58B20DF-0613-85E4-5481-490F543F0DBE}"/>
          </ac:spMkLst>
        </pc:spChg>
        <pc:picChg chg="del">
          <ac:chgData name="Anca Anghelea" userId="36cb9884-86b7-4547-959a-6b6aac3e8226" providerId="ADAL" clId="{1F9668E8-0460-F543-BE96-65CA10CDEC47}" dt="2024-07-03T11:56:40.793" v="2657" actId="478"/>
          <ac:picMkLst>
            <pc:docMk/>
            <pc:sldMk cId="924087353" sldId="282"/>
            <ac:picMk id="6" creationId="{A4FDF1D5-E305-12B0-F0CB-75CFDC45F467}"/>
          </ac:picMkLst>
        </pc:picChg>
        <pc:picChg chg="del">
          <ac:chgData name="Anca Anghelea" userId="36cb9884-86b7-4547-959a-6b6aac3e8226" providerId="ADAL" clId="{1F9668E8-0460-F543-BE96-65CA10CDEC47}" dt="2024-07-03T11:56:39.660" v="2656" actId="478"/>
          <ac:picMkLst>
            <pc:docMk/>
            <pc:sldMk cId="924087353" sldId="282"/>
            <ac:picMk id="7" creationId="{5DAE45DB-80F7-C3D4-9601-B7605EA6BF5F}"/>
          </ac:picMkLst>
        </pc:picChg>
        <pc:picChg chg="del">
          <ac:chgData name="Anca Anghelea" userId="36cb9884-86b7-4547-959a-6b6aac3e8226" providerId="ADAL" clId="{1F9668E8-0460-F543-BE96-65CA10CDEC47}" dt="2024-07-03T11:56:42.821" v="2659" actId="478"/>
          <ac:picMkLst>
            <pc:docMk/>
            <pc:sldMk cId="924087353" sldId="282"/>
            <ac:picMk id="8" creationId="{94169D2D-6F7E-057C-586A-A361D8D3F77D}"/>
          </ac:picMkLst>
        </pc:picChg>
        <pc:picChg chg="del">
          <ac:chgData name="Anca Anghelea" userId="36cb9884-86b7-4547-959a-6b6aac3e8226" providerId="ADAL" clId="{1F9668E8-0460-F543-BE96-65CA10CDEC47}" dt="2024-07-03T11:56:41.836" v="2658" actId="478"/>
          <ac:picMkLst>
            <pc:docMk/>
            <pc:sldMk cId="924087353" sldId="282"/>
            <ac:picMk id="9" creationId="{8248887A-DE6E-65A4-1B59-4E83B2AC7E7C}"/>
          </ac:picMkLst>
        </pc:picChg>
        <pc:picChg chg="add mod">
          <ac:chgData name="Anca Anghelea" userId="36cb9884-86b7-4547-959a-6b6aac3e8226" providerId="ADAL" clId="{1F9668E8-0460-F543-BE96-65CA10CDEC47}" dt="2024-07-03T12:24:24.722" v="3173" actId="1076"/>
          <ac:picMkLst>
            <pc:docMk/>
            <pc:sldMk cId="924087353" sldId="282"/>
            <ac:picMk id="20" creationId="{1001C93F-BA33-251E-86E5-2A37A8174FA4}"/>
          </ac:picMkLst>
        </pc:picChg>
        <pc:picChg chg="add del mod">
          <ac:chgData name="Anca Anghelea" userId="36cb9884-86b7-4547-959a-6b6aac3e8226" providerId="ADAL" clId="{1F9668E8-0460-F543-BE96-65CA10CDEC47}" dt="2024-07-03T12:04:02.690" v="2755" actId="478"/>
          <ac:picMkLst>
            <pc:docMk/>
            <pc:sldMk cId="924087353" sldId="282"/>
            <ac:picMk id="21" creationId="{14D5C513-5E91-2396-F5D1-2E24FA48602C}"/>
          </ac:picMkLst>
        </pc:picChg>
        <pc:picChg chg="add mod modCrop">
          <ac:chgData name="Anca Anghelea" userId="36cb9884-86b7-4547-959a-6b6aac3e8226" providerId="ADAL" clId="{1F9668E8-0460-F543-BE96-65CA10CDEC47}" dt="2024-07-03T12:20:57.174" v="2942" actId="1076"/>
          <ac:picMkLst>
            <pc:docMk/>
            <pc:sldMk cId="924087353" sldId="282"/>
            <ac:picMk id="22" creationId="{2D5E75A4-8C5F-B406-A983-AC76E134FB1F}"/>
          </ac:picMkLst>
        </pc:picChg>
        <pc:picChg chg="add del mod">
          <ac:chgData name="Anca Anghelea" userId="36cb9884-86b7-4547-959a-6b6aac3e8226" providerId="ADAL" clId="{1F9668E8-0460-F543-BE96-65CA10CDEC47}" dt="2024-07-03T12:02:02.738" v="2750" actId="478"/>
          <ac:picMkLst>
            <pc:docMk/>
            <pc:sldMk cId="924087353" sldId="282"/>
            <ac:picMk id="23" creationId="{895DB4FC-9DDD-223C-2CEE-7F06C69F82BF}"/>
          </ac:picMkLst>
        </pc:picChg>
        <pc:picChg chg="add mod modCrop">
          <ac:chgData name="Anca Anghelea" userId="36cb9884-86b7-4547-959a-6b6aac3e8226" providerId="ADAL" clId="{1F9668E8-0460-F543-BE96-65CA10CDEC47}" dt="2024-07-03T12:24:16.964" v="3171" actId="1076"/>
          <ac:picMkLst>
            <pc:docMk/>
            <pc:sldMk cId="924087353" sldId="282"/>
            <ac:picMk id="24" creationId="{E958EF2A-AFC8-DD9C-77EC-A5B69C24A7A0}"/>
          </ac:picMkLst>
        </pc:picChg>
        <pc:picChg chg="add del mod">
          <ac:chgData name="Anca Anghelea" userId="36cb9884-86b7-4547-959a-6b6aac3e8226" providerId="ADAL" clId="{1F9668E8-0460-F543-BE96-65CA10CDEC47}" dt="2024-07-03T12:04:13.805" v="2758" actId="478"/>
          <ac:picMkLst>
            <pc:docMk/>
            <pc:sldMk cId="924087353" sldId="282"/>
            <ac:picMk id="25" creationId="{2987B306-186F-9273-EF56-04F43C35BE84}"/>
          </ac:picMkLst>
        </pc:picChg>
        <pc:picChg chg="add del mod">
          <ac:chgData name="Anca Anghelea" userId="36cb9884-86b7-4547-959a-6b6aac3e8226" providerId="ADAL" clId="{1F9668E8-0460-F543-BE96-65CA10CDEC47}" dt="2024-07-03T12:04:36.554" v="2764" actId="478"/>
          <ac:picMkLst>
            <pc:docMk/>
            <pc:sldMk cId="924087353" sldId="282"/>
            <ac:picMk id="26" creationId="{3DE3660E-AA1F-368A-45BD-8E9583F918BE}"/>
          </ac:picMkLst>
        </pc:picChg>
        <pc:picChg chg="add mod">
          <ac:chgData name="Anca Anghelea" userId="36cb9884-86b7-4547-959a-6b6aac3e8226" providerId="ADAL" clId="{1F9668E8-0460-F543-BE96-65CA10CDEC47}" dt="2024-07-03T12:24:21.974" v="3172" actId="1076"/>
          <ac:picMkLst>
            <pc:docMk/>
            <pc:sldMk cId="924087353" sldId="282"/>
            <ac:picMk id="27" creationId="{9637D37D-A5D3-5F9F-CF1B-FE0CA4BF1913}"/>
          </ac:picMkLst>
        </pc:picChg>
        <pc:picChg chg="add mod">
          <ac:chgData name="Anca Anghelea" userId="36cb9884-86b7-4547-959a-6b6aac3e8226" providerId="ADAL" clId="{1F9668E8-0460-F543-BE96-65CA10CDEC47}" dt="2024-07-03T12:24:26.465" v="3174" actId="1076"/>
          <ac:picMkLst>
            <pc:docMk/>
            <pc:sldMk cId="924087353" sldId="282"/>
            <ac:picMk id="29" creationId="{A3FD13C1-1BA0-6938-D7DC-42E636957142}"/>
          </ac:picMkLst>
        </pc:picChg>
        <pc:picChg chg="add mod">
          <ac:chgData name="Anca Anghelea" userId="36cb9884-86b7-4547-959a-6b6aac3e8226" providerId="ADAL" clId="{1F9668E8-0460-F543-BE96-65CA10CDEC47}" dt="2024-07-03T12:24:28.202" v="3175" actId="1076"/>
          <ac:picMkLst>
            <pc:docMk/>
            <pc:sldMk cId="924087353" sldId="282"/>
            <ac:picMk id="31" creationId="{A768C496-0D98-552D-4014-C094730AD0AE}"/>
          </ac:picMkLst>
        </pc:picChg>
        <pc:picChg chg="add mod">
          <ac:chgData name="Anca Anghelea" userId="36cb9884-86b7-4547-959a-6b6aac3e8226" providerId="ADAL" clId="{1F9668E8-0460-F543-BE96-65CA10CDEC47}" dt="2024-07-03T12:24:41.098" v="3178" actId="1076"/>
          <ac:picMkLst>
            <pc:docMk/>
            <pc:sldMk cId="924087353" sldId="282"/>
            <ac:picMk id="33" creationId="{47FF5100-A731-59B6-CFF6-6CEAF20FC89E}"/>
          </ac:picMkLst>
        </pc:picChg>
        <pc:picChg chg="add mod">
          <ac:chgData name="Anca Anghelea" userId="36cb9884-86b7-4547-959a-6b6aac3e8226" providerId="ADAL" clId="{1F9668E8-0460-F543-BE96-65CA10CDEC47}" dt="2024-07-03T12:24:35.568" v="3176" actId="1076"/>
          <ac:picMkLst>
            <pc:docMk/>
            <pc:sldMk cId="924087353" sldId="282"/>
            <ac:picMk id="4098" creationId="{E230F56D-8C17-9D15-B501-B72F41867782}"/>
          </ac:picMkLst>
        </pc:picChg>
        <pc:cxnChg chg="add mod">
          <ac:chgData name="Anca Anghelea" userId="36cb9884-86b7-4547-959a-6b6aac3e8226" providerId="ADAL" clId="{1F9668E8-0460-F543-BE96-65CA10CDEC47}" dt="2024-07-03T12:25:21.955" v="3183"/>
          <ac:cxnSpMkLst>
            <pc:docMk/>
            <pc:sldMk cId="924087353" sldId="282"/>
            <ac:cxnSpMk id="3" creationId="{6FEAB77C-881D-2AF5-1D77-8FED7391588D}"/>
          </ac:cxnSpMkLst>
        </pc:cxnChg>
        <pc:cxnChg chg="add mod">
          <ac:chgData name="Anca Anghelea" userId="36cb9884-86b7-4547-959a-6b6aac3e8226" providerId="ADAL" clId="{1F9668E8-0460-F543-BE96-65CA10CDEC47}" dt="2024-07-03T12:25:26.631" v="3184" actId="108"/>
          <ac:cxnSpMkLst>
            <pc:docMk/>
            <pc:sldMk cId="924087353" sldId="282"/>
            <ac:cxnSpMk id="5" creationId="{9772D8DE-E5E5-3559-1874-9556793D4391}"/>
          </ac:cxnSpMkLst>
        </pc:cxnChg>
        <pc:cxnChg chg="add mod">
          <ac:chgData name="Anca Anghelea" userId="36cb9884-86b7-4547-959a-6b6aac3e8226" providerId="ADAL" clId="{1F9668E8-0460-F543-BE96-65CA10CDEC47}" dt="2024-07-03T12:25:30.226" v="3185" actId="108"/>
          <ac:cxnSpMkLst>
            <pc:docMk/>
            <pc:sldMk cId="924087353" sldId="282"/>
            <ac:cxnSpMk id="10" creationId="{41500165-5E45-8A86-7883-DC3552476D10}"/>
          </ac:cxnSpMkLst>
        </pc:cxnChg>
        <pc:cxnChg chg="add del mod">
          <ac:chgData name="Anca Anghelea" userId="36cb9884-86b7-4547-959a-6b6aac3e8226" providerId="ADAL" clId="{1F9668E8-0460-F543-BE96-65CA10CDEC47}" dt="2024-07-03T12:22:57.237" v="3120" actId="478"/>
          <ac:cxnSpMkLst>
            <pc:docMk/>
            <pc:sldMk cId="924087353" sldId="282"/>
            <ac:cxnSpMk id="12" creationId="{145A08FE-3BE1-FB7A-7FF4-A9EBEC676EC1}"/>
          </ac:cxnSpMkLst>
        </pc:cxnChg>
        <pc:cxnChg chg="add del mod">
          <ac:chgData name="Anca Anghelea" userId="36cb9884-86b7-4547-959a-6b6aac3e8226" providerId="ADAL" clId="{1F9668E8-0460-F543-BE96-65CA10CDEC47}" dt="2024-07-03T12:23:01.636" v="3121" actId="478"/>
          <ac:cxnSpMkLst>
            <pc:docMk/>
            <pc:sldMk cId="924087353" sldId="282"/>
            <ac:cxnSpMk id="13" creationId="{00D065F1-D902-40C3-8171-4BE17A353B49}"/>
          </ac:cxnSpMkLst>
        </pc:cxnChg>
        <pc:cxnChg chg="add mod">
          <ac:chgData name="Anca Anghelea" userId="36cb9884-86b7-4547-959a-6b6aac3e8226" providerId="ADAL" clId="{1F9668E8-0460-F543-BE96-65CA10CDEC47}" dt="2024-07-03T12:07:51.700" v="2781" actId="2711"/>
          <ac:cxnSpMkLst>
            <pc:docMk/>
            <pc:sldMk cId="924087353" sldId="282"/>
            <ac:cxnSpMk id="15" creationId="{BA38D404-AC69-7D41-F291-A4D06C611E61}"/>
          </ac:cxnSpMkLst>
        </pc:cxnChg>
      </pc:sldChg>
      <pc:sldChg chg="modSp add del mod modNotes">
        <pc:chgData name="Anca Anghelea" userId="36cb9884-86b7-4547-959a-6b6aac3e8226" providerId="ADAL" clId="{1F9668E8-0460-F543-BE96-65CA10CDEC47}" dt="2024-07-03T12:38:32.072" v="3281" actId="2696"/>
        <pc:sldMkLst>
          <pc:docMk/>
          <pc:sldMk cId="0" sldId="283"/>
        </pc:sldMkLst>
        <pc:spChg chg="mod">
          <ac:chgData name="Anca Anghelea" userId="36cb9884-86b7-4547-959a-6b6aac3e8226" providerId="ADAL" clId="{1F9668E8-0460-F543-BE96-65CA10CDEC47}" dt="2024-07-03T12:36:07.092" v="3258" actId="20577"/>
          <ac:spMkLst>
            <pc:docMk/>
            <pc:sldMk cId="0" sldId="283"/>
            <ac:spMk id="120" creationId="{00000000-0000-0000-0000-000000000000}"/>
          </ac:spMkLst>
        </pc:spChg>
        <pc:graphicFrameChg chg="mod">
          <ac:chgData name="Anca Anghelea" userId="36cb9884-86b7-4547-959a-6b6aac3e8226" providerId="ADAL" clId="{1F9668E8-0460-F543-BE96-65CA10CDEC47}" dt="2024-07-03T12:35:58.120" v="3253"/>
          <ac:graphicFrameMkLst>
            <pc:docMk/>
            <pc:sldMk cId="0" sldId="283"/>
            <ac:graphicFrameMk id="117" creationId="{00000000-0000-0000-0000-000000000000}"/>
          </ac:graphicFrameMkLst>
        </pc:graphicFrameChg>
      </pc:sldChg>
      <pc:sldChg chg="add del mod modShow">
        <pc:chgData name="Anca Anghelea" userId="36cb9884-86b7-4547-959a-6b6aac3e8226" providerId="ADAL" clId="{1F9668E8-0460-F543-BE96-65CA10CDEC47}" dt="2024-07-11T12:31:05.999" v="6443" actId="2696"/>
        <pc:sldMkLst>
          <pc:docMk/>
          <pc:sldMk cId="0" sldId="298"/>
        </pc:sldMkLst>
      </pc:sldChg>
      <pc:sldChg chg="add del modNotesTx">
        <pc:chgData name="Anca Anghelea" userId="36cb9884-86b7-4547-959a-6b6aac3e8226" providerId="ADAL" clId="{1F9668E8-0460-F543-BE96-65CA10CDEC47}" dt="2024-07-11T12:31:46.038" v="6445" actId="20577"/>
        <pc:sldMkLst>
          <pc:docMk/>
          <pc:sldMk cId="2574553359" sldId="365"/>
        </pc:sldMkLst>
      </pc:sldChg>
      <pc:sldChg chg="addSp modSp add mod modNotes">
        <pc:chgData name="Anca Anghelea" userId="36cb9884-86b7-4547-959a-6b6aac3e8226" providerId="ADAL" clId="{1F9668E8-0460-F543-BE96-65CA10CDEC47}" dt="2024-07-06T08:29:11.502" v="5838" actId="1076"/>
        <pc:sldMkLst>
          <pc:docMk/>
          <pc:sldMk cId="821442099" sldId="650"/>
        </pc:sldMkLst>
        <pc:spChg chg="add mod">
          <ac:chgData name="Anca Anghelea" userId="36cb9884-86b7-4547-959a-6b6aac3e8226" providerId="ADAL" clId="{1F9668E8-0460-F543-BE96-65CA10CDEC47}" dt="2024-07-05T11:24:12.546" v="5799"/>
          <ac:spMkLst>
            <pc:docMk/>
            <pc:sldMk cId="821442099" sldId="650"/>
            <ac:spMk id="3" creationId="{753A596F-2451-1B46-2044-18D843C4BAF3}"/>
          </ac:spMkLst>
        </pc:spChg>
        <pc:spChg chg="mod">
          <ac:chgData name="Anca Anghelea" userId="36cb9884-86b7-4547-959a-6b6aac3e8226" providerId="ADAL" clId="{1F9668E8-0460-F543-BE96-65CA10CDEC47}" dt="2024-07-06T08:29:11.502" v="5838" actId="1076"/>
          <ac:spMkLst>
            <pc:docMk/>
            <pc:sldMk cId="821442099" sldId="650"/>
            <ac:spMk id="8" creationId="{EEA83094-B868-6B00-8313-F60A63B490B5}"/>
          </ac:spMkLst>
        </pc:spChg>
      </pc:sldChg>
      <pc:sldChg chg="addSp modSp add mod modNotesTx">
        <pc:chgData name="Anca Anghelea" userId="36cb9884-86b7-4547-959a-6b6aac3e8226" providerId="ADAL" clId="{1F9668E8-0460-F543-BE96-65CA10CDEC47}" dt="2024-07-06T15:52:18.769" v="6317" actId="207"/>
        <pc:sldMkLst>
          <pc:docMk/>
          <pc:sldMk cId="4288647337" sldId="655"/>
        </pc:sldMkLst>
        <pc:spChg chg="add mod">
          <ac:chgData name="Anca Anghelea" userId="36cb9884-86b7-4547-959a-6b6aac3e8226" providerId="ADAL" clId="{1F9668E8-0460-F543-BE96-65CA10CDEC47}" dt="2024-07-05T11:24:14.812" v="5800"/>
          <ac:spMkLst>
            <pc:docMk/>
            <pc:sldMk cId="4288647337" sldId="655"/>
            <ac:spMk id="2" creationId="{D11BBB2C-A546-09E8-454A-A5DF87899FDB}"/>
          </ac:spMkLst>
        </pc:spChg>
        <pc:spChg chg="mod">
          <ac:chgData name="Anca Anghelea" userId="36cb9884-86b7-4547-959a-6b6aac3e8226" providerId="ADAL" clId="{1F9668E8-0460-F543-BE96-65CA10CDEC47}" dt="2024-07-06T15:52:18.769" v="6317" actId="207"/>
          <ac:spMkLst>
            <pc:docMk/>
            <pc:sldMk cId="4288647337" sldId="655"/>
            <ac:spMk id="6" creationId="{EE00122C-B125-248F-4458-B4E354274676}"/>
          </ac:spMkLst>
        </pc:spChg>
      </pc:sldChg>
      <pc:sldChg chg="addSp modSp add modNotes">
        <pc:chgData name="Anca Anghelea" userId="36cb9884-86b7-4547-959a-6b6aac3e8226" providerId="ADAL" clId="{1F9668E8-0460-F543-BE96-65CA10CDEC47}" dt="2024-07-05T11:22:07.948" v="5795"/>
        <pc:sldMkLst>
          <pc:docMk/>
          <pc:sldMk cId="485571101" sldId="656"/>
        </pc:sldMkLst>
        <pc:spChg chg="add mod">
          <ac:chgData name="Anca Anghelea" userId="36cb9884-86b7-4547-959a-6b6aac3e8226" providerId="ADAL" clId="{1F9668E8-0460-F543-BE96-65CA10CDEC47}" dt="2024-07-05T11:22:07.948" v="5795"/>
          <ac:spMkLst>
            <pc:docMk/>
            <pc:sldMk cId="485571101" sldId="656"/>
            <ac:spMk id="2" creationId="{80C0F8A8-67FE-AE58-589B-3750BC5FE7AE}"/>
          </ac:spMkLst>
        </pc:spChg>
      </pc:sldChg>
      <pc:sldChg chg="addSp delSp modSp add del mod modShow modNotes">
        <pc:chgData name="Anca Anghelea" userId="36cb9884-86b7-4547-959a-6b6aac3e8226" providerId="ADAL" clId="{1F9668E8-0460-F543-BE96-65CA10CDEC47}" dt="2024-07-11T12:30:43.456" v="6439" actId="2696"/>
        <pc:sldMkLst>
          <pc:docMk/>
          <pc:sldMk cId="486237890" sldId="659"/>
        </pc:sldMkLst>
        <pc:spChg chg="add del mod">
          <ac:chgData name="Anca Anghelea" userId="36cb9884-86b7-4547-959a-6b6aac3e8226" providerId="ADAL" clId="{1F9668E8-0460-F543-BE96-65CA10CDEC47}" dt="2024-07-05T11:21:23.011" v="5771" actId="478"/>
          <ac:spMkLst>
            <pc:docMk/>
            <pc:sldMk cId="486237890" sldId="659"/>
            <ac:spMk id="6" creationId="{D5AE7628-941B-1C0B-9309-74A6CAE0533D}"/>
          </ac:spMkLst>
        </pc:spChg>
        <pc:spChg chg="add del mod">
          <ac:chgData name="Anca Anghelea" userId="36cb9884-86b7-4547-959a-6b6aac3e8226" providerId="ADAL" clId="{1F9668E8-0460-F543-BE96-65CA10CDEC47}" dt="2024-07-05T11:21:23.011" v="5771" actId="478"/>
          <ac:spMkLst>
            <pc:docMk/>
            <pc:sldMk cId="486237890" sldId="659"/>
            <ac:spMk id="7" creationId="{BEB4C0D1-3493-270E-3E62-868C9BAF0AC6}"/>
          </ac:spMkLst>
        </pc:spChg>
        <pc:spChg chg="add mod">
          <ac:chgData name="Anca Anghelea" userId="36cb9884-86b7-4547-959a-6b6aac3e8226" providerId="ADAL" clId="{1F9668E8-0460-F543-BE96-65CA10CDEC47}" dt="2024-07-05T11:21:54.969" v="5793" actId="1076"/>
          <ac:spMkLst>
            <pc:docMk/>
            <pc:sldMk cId="486237890" sldId="659"/>
            <ac:spMk id="8" creationId="{4CB02003-E639-B52F-8D94-90191A1A5ED2}"/>
          </ac:spMkLst>
        </pc:spChg>
      </pc:sldChg>
      <pc:sldChg chg="addSp modSp add del mod modShow modNotes">
        <pc:chgData name="Anca Anghelea" userId="36cb9884-86b7-4547-959a-6b6aac3e8226" providerId="ADAL" clId="{1F9668E8-0460-F543-BE96-65CA10CDEC47}" dt="2024-07-11T12:30:54.021" v="6442" actId="2696"/>
        <pc:sldMkLst>
          <pc:docMk/>
          <pc:sldMk cId="279388609" sldId="660"/>
        </pc:sldMkLst>
        <pc:spChg chg="add mod">
          <ac:chgData name="Anca Anghelea" userId="36cb9884-86b7-4547-959a-6b6aac3e8226" providerId="ADAL" clId="{1F9668E8-0460-F543-BE96-65CA10CDEC47}" dt="2024-07-05T11:21:57.421" v="5794"/>
          <ac:spMkLst>
            <pc:docMk/>
            <pc:sldMk cId="279388609" sldId="660"/>
            <ac:spMk id="2" creationId="{511CBA92-84DF-5D04-A607-AACA79446620}"/>
          </ac:spMkLst>
        </pc:spChg>
      </pc:sldChg>
      <pc:sldChg chg="addSp modSp add modNotes">
        <pc:chgData name="Anca Anghelea" userId="36cb9884-86b7-4547-959a-6b6aac3e8226" providerId="ADAL" clId="{1F9668E8-0460-F543-BE96-65CA10CDEC47}" dt="2024-07-05T11:22:56.779" v="5797"/>
        <pc:sldMkLst>
          <pc:docMk/>
          <pc:sldMk cId="1020510430" sldId="677"/>
        </pc:sldMkLst>
        <pc:spChg chg="add mod">
          <ac:chgData name="Anca Anghelea" userId="36cb9884-86b7-4547-959a-6b6aac3e8226" providerId="ADAL" clId="{1F9668E8-0460-F543-BE96-65CA10CDEC47}" dt="2024-07-05T11:22:56.779" v="5797"/>
          <ac:spMkLst>
            <pc:docMk/>
            <pc:sldMk cId="1020510430" sldId="677"/>
            <ac:spMk id="2" creationId="{BDD5293D-45D7-EDAB-D1B6-BBDBCF38064C}"/>
          </ac:spMkLst>
        </pc:spChg>
      </pc:sldChg>
      <pc:sldChg chg="add del">
        <pc:chgData name="Anca Anghelea" userId="36cb9884-86b7-4547-959a-6b6aac3e8226" providerId="ADAL" clId="{1F9668E8-0460-F543-BE96-65CA10CDEC47}" dt="2024-07-06T14:15:13.467" v="5897"/>
        <pc:sldMkLst>
          <pc:docMk/>
          <pc:sldMk cId="289289165" sldId="1607"/>
        </pc:sldMkLst>
      </pc:sldChg>
      <pc:sldChg chg="addSp delSp modSp add del mod modAnim">
        <pc:chgData name="Anca Anghelea" userId="36cb9884-86b7-4547-959a-6b6aac3e8226" providerId="ADAL" clId="{1F9668E8-0460-F543-BE96-65CA10CDEC47}" dt="2024-07-11T12:47:51.412" v="7011" actId="18331"/>
        <pc:sldMkLst>
          <pc:docMk/>
          <pc:sldMk cId="3996425441" sldId="1613"/>
        </pc:sldMkLst>
        <pc:spChg chg="mod">
          <ac:chgData name="Anca Anghelea" userId="36cb9884-86b7-4547-959a-6b6aac3e8226" providerId="ADAL" clId="{1F9668E8-0460-F543-BE96-65CA10CDEC47}" dt="2024-07-11T12:42:56.591" v="6968" actId="207"/>
          <ac:spMkLst>
            <pc:docMk/>
            <pc:sldMk cId="3996425441" sldId="1613"/>
            <ac:spMk id="2" creationId="{8A5ADE4B-4A72-6A8B-7AC4-98ABD18F53EB}"/>
          </ac:spMkLst>
        </pc:spChg>
        <pc:spChg chg="add del mod">
          <ac:chgData name="Anca Anghelea" userId="36cb9884-86b7-4547-959a-6b6aac3e8226" providerId="ADAL" clId="{1F9668E8-0460-F543-BE96-65CA10CDEC47}" dt="2024-07-11T12:44:01.815" v="6972"/>
          <ac:spMkLst>
            <pc:docMk/>
            <pc:sldMk cId="3996425441" sldId="1613"/>
            <ac:spMk id="3" creationId="{9E6FDA06-2E24-F8FB-089A-0613B6473084}"/>
          </ac:spMkLst>
        </pc:spChg>
        <pc:spChg chg="add del mod">
          <ac:chgData name="Anca Anghelea" userId="36cb9884-86b7-4547-959a-6b6aac3e8226" providerId="ADAL" clId="{1F9668E8-0460-F543-BE96-65CA10CDEC47}" dt="2024-07-11T12:47:14.263" v="7007" actId="478"/>
          <ac:spMkLst>
            <pc:docMk/>
            <pc:sldMk cId="3996425441" sldId="1613"/>
            <ac:spMk id="7" creationId="{CD888FF2-4F4D-5163-7C2E-418AA10040A6}"/>
          </ac:spMkLst>
        </pc:spChg>
        <pc:spChg chg="add mod">
          <ac:chgData name="Anca Anghelea" userId="36cb9884-86b7-4547-959a-6b6aac3e8226" providerId="ADAL" clId="{1F9668E8-0460-F543-BE96-65CA10CDEC47}" dt="2024-07-11T12:47:31.624" v="7010" actId="1076"/>
          <ac:spMkLst>
            <pc:docMk/>
            <pc:sldMk cId="3996425441" sldId="1613"/>
            <ac:spMk id="11" creationId="{DE281FE8-F56E-C0B2-EB4B-4863B49B8196}"/>
          </ac:spMkLst>
        </pc:spChg>
        <pc:picChg chg="del">
          <ac:chgData name="Anca Anghelea" userId="36cb9884-86b7-4547-959a-6b6aac3e8226" providerId="ADAL" clId="{1F9668E8-0460-F543-BE96-65CA10CDEC47}" dt="2024-07-11T12:42:43.219" v="6943" actId="21"/>
          <ac:picMkLst>
            <pc:docMk/>
            <pc:sldMk cId="3996425441" sldId="1613"/>
            <ac:picMk id="4" creationId="{E112B638-FFF2-9C76-7A6E-95E21B3D3815}"/>
          </ac:picMkLst>
        </pc:picChg>
        <pc:picChg chg="add del mod">
          <ac:chgData name="Anca Anghelea" userId="36cb9884-86b7-4547-959a-6b6aac3e8226" providerId="ADAL" clId="{1F9668E8-0460-F543-BE96-65CA10CDEC47}" dt="2024-07-11T12:43:59.506" v="6971" actId="478"/>
          <ac:picMkLst>
            <pc:docMk/>
            <pc:sldMk cId="3996425441" sldId="1613"/>
            <ac:picMk id="5" creationId="{8A60BE7C-1E99-B1AB-831F-AAC00DDD238A}"/>
          </ac:picMkLst>
        </pc:picChg>
        <pc:picChg chg="add mod">
          <ac:chgData name="Anca Anghelea" userId="36cb9884-86b7-4547-959a-6b6aac3e8226" providerId="ADAL" clId="{1F9668E8-0460-F543-BE96-65CA10CDEC47}" dt="2024-07-11T12:47:51.412" v="7011" actId="18331"/>
          <ac:picMkLst>
            <pc:docMk/>
            <pc:sldMk cId="3996425441" sldId="1613"/>
            <ac:picMk id="9" creationId="{3EE1D7E8-9D69-E081-3218-DCE89DAA641C}"/>
          </ac:picMkLst>
        </pc:picChg>
      </pc:sldChg>
      <pc:sldChg chg="addSp delSp modSp add del mod modAnim">
        <pc:chgData name="Anca Anghelea" userId="36cb9884-86b7-4547-959a-6b6aac3e8226" providerId="ADAL" clId="{1F9668E8-0460-F543-BE96-65CA10CDEC47}" dt="2024-07-11T12:47:08.979" v="7006" actId="1076"/>
        <pc:sldMkLst>
          <pc:docMk/>
          <pc:sldMk cId="24655784" sldId="1615"/>
        </pc:sldMkLst>
        <pc:spChg chg="mod">
          <ac:chgData name="Anca Anghelea" userId="36cb9884-86b7-4547-959a-6b6aac3e8226" providerId="ADAL" clId="{1F9668E8-0460-F543-BE96-65CA10CDEC47}" dt="2024-07-11T12:46:49.572" v="7004" actId="207"/>
          <ac:spMkLst>
            <pc:docMk/>
            <pc:sldMk cId="24655784" sldId="1615"/>
            <ac:spMk id="2" creationId="{F9BA35C9-118B-45F0-9E1E-27EDE12D04A3}"/>
          </ac:spMkLst>
        </pc:spChg>
        <pc:spChg chg="add mod">
          <ac:chgData name="Anca Anghelea" userId="36cb9884-86b7-4547-959a-6b6aac3e8226" providerId="ADAL" clId="{1F9668E8-0460-F543-BE96-65CA10CDEC47}" dt="2024-07-11T12:46:39.516" v="6980" actId="478"/>
          <ac:spMkLst>
            <pc:docMk/>
            <pc:sldMk cId="24655784" sldId="1615"/>
            <ac:spMk id="6" creationId="{87A6BDD0-5786-170D-9B23-DA94FCE4BE29}"/>
          </ac:spMkLst>
        </pc:spChg>
        <pc:spChg chg="add mod">
          <ac:chgData name="Anca Anghelea" userId="36cb9884-86b7-4547-959a-6b6aac3e8226" providerId="ADAL" clId="{1F9668E8-0460-F543-BE96-65CA10CDEC47}" dt="2024-07-11T12:47:08.979" v="7006" actId="1076"/>
          <ac:spMkLst>
            <pc:docMk/>
            <pc:sldMk cId="24655784" sldId="1615"/>
            <ac:spMk id="8" creationId="{E5DA7A06-459F-38F1-ADF8-C80AADE3A227}"/>
          </ac:spMkLst>
        </pc:spChg>
        <pc:picChg chg="del mod">
          <ac:chgData name="Anca Anghelea" userId="36cb9884-86b7-4547-959a-6b6aac3e8226" providerId="ADAL" clId="{1F9668E8-0460-F543-BE96-65CA10CDEC47}" dt="2024-07-11T12:46:39.516" v="6980" actId="478"/>
          <ac:picMkLst>
            <pc:docMk/>
            <pc:sldMk cId="24655784" sldId="1615"/>
            <ac:picMk id="4" creationId="{4CD0B6F6-8E0D-8288-2E34-2FF8A25381D9}"/>
          </ac:picMkLst>
        </pc:picChg>
        <pc:picChg chg="add mod">
          <ac:chgData name="Anca Anghelea" userId="36cb9884-86b7-4547-959a-6b6aac3e8226" providerId="ADAL" clId="{1F9668E8-0460-F543-BE96-65CA10CDEC47}" dt="2024-07-11T12:46:43.143" v="6981" actId="1076"/>
          <ac:picMkLst>
            <pc:docMk/>
            <pc:sldMk cId="24655784" sldId="1615"/>
            <ac:picMk id="5" creationId="{7E3687CA-D6FF-6529-D61E-BAF60233960D}"/>
          </ac:picMkLst>
        </pc:picChg>
      </pc:sldChg>
      <pc:sldChg chg="addSp delSp modSp add mod modClrScheme chgLayout modNotesTx">
        <pc:chgData name="Anca Anghelea" userId="36cb9884-86b7-4547-959a-6b6aac3e8226" providerId="ADAL" clId="{1F9668E8-0460-F543-BE96-65CA10CDEC47}" dt="2024-07-11T12:30:19.081" v="6435" actId="20577"/>
        <pc:sldMkLst>
          <pc:docMk/>
          <pc:sldMk cId="3651060593" sldId="2840"/>
        </pc:sldMkLst>
        <pc:spChg chg="mod ord">
          <ac:chgData name="Anca Anghelea" userId="36cb9884-86b7-4547-959a-6b6aac3e8226" providerId="ADAL" clId="{1F9668E8-0460-F543-BE96-65CA10CDEC47}" dt="2024-07-03T13:15:49.539" v="4042" actId="20577"/>
          <ac:spMkLst>
            <pc:docMk/>
            <pc:sldMk cId="3651060593" sldId="2840"/>
            <ac:spMk id="6" creationId="{7DA9D6DC-9863-164A-91A4-02BBC3E58DFA}"/>
          </ac:spMkLst>
        </pc:spChg>
        <pc:spChg chg="add mod">
          <ac:chgData name="Anca Anghelea" userId="36cb9884-86b7-4547-959a-6b6aac3e8226" providerId="ADAL" clId="{1F9668E8-0460-F543-BE96-65CA10CDEC47}" dt="2024-07-03T12:53:57.985" v="3526" actId="2711"/>
          <ac:spMkLst>
            <pc:docMk/>
            <pc:sldMk cId="3651060593" sldId="2840"/>
            <ac:spMk id="8" creationId="{7F977C86-BE58-0D3E-BBC3-1547B2EAA598}"/>
          </ac:spMkLst>
        </pc:spChg>
        <pc:spChg chg="del">
          <ac:chgData name="Anca Anghelea" userId="36cb9884-86b7-4547-959a-6b6aac3e8226" providerId="ADAL" clId="{1F9668E8-0460-F543-BE96-65CA10CDEC47}" dt="2024-07-03T12:49:29.210" v="3355" actId="478"/>
          <ac:spMkLst>
            <pc:docMk/>
            <pc:sldMk cId="3651060593" sldId="2840"/>
            <ac:spMk id="12" creationId="{6874FE05-30FD-0A4A-9506-A8FD559F5349}"/>
          </ac:spMkLst>
        </pc:spChg>
        <pc:spChg chg="del mod">
          <ac:chgData name="Anca Anghelea" userId="36cb9884-86b7-4547-959a-6b6aac3e8226" providerId="ADAL" clId="{1F9668E8-0460-F543-BE96-65CA10CDEC47}" dt="2024-07-03T12:49:23.178" v="3353" actId="478"/>
          <ac:spMkLst>
            <pc:docMk/>
            <pc:sldMk cId="3651060593" sldId="2840"/>
            <ac:spMk id="22" creationId="{C839BFD7-B60F-8841-9BBB-F2E76578832D}"/>
          </ac:spMkLst>
        </pc:spChg>
        <pc:spChg chg="del mod">
          <ac:chgData name="Anca Anghelea" userId="36cb9884-86b7-4547-959a-6b6aac3e8226" providerId="ADAL" clId="{1F9668E8-0460-F543-BE96-65CA10CDEC47}" dt="2024-07-03T12:49:23.178" v="3353" actId="478"/>
          <ac:spMkLst>
            <pc:docMk/>
            <pc:sldMk cId="3651060593" sldId="2840"/>
            <ac:spMk id="23" creationId="{A0EB8ED0-8295-3E4A-822C-7E4912104C8B}"/>
          </ac:spMkLst>
        </pc:spChg>
        <pc:spChg chg="del mod">
          <ac:chgData name="Anca Anghelea" userId="36cb9884-86b7-4547-959a-6b6aac3e8226" providerId="ADAL" clId="{1F9668E8-0460-F543-BE96-65CA10CDEC47}" dt="2024-07-03T12:49:23.178" v="3353" actId="478"/>
          <ac:spMkLst>
            <pc:docMk/>
            <pc:sldMk cId="3651060593" sldId="2840"/>
            <ac:spMk id="24" creationId="{811DF4B4-B992-0749-B090-21BF8A90798C}"/>
          </ac:spMkLst>
        </pc:spChg>
        <pc:spChg chg="del mod">
          <ac:chgData name="Anca Anghelea" userId="36cb9884-86b7-4547-959a-6b6aac3e8226" providerId="ADAL" clId="{1F9668E8-0460-F543-BE96-65CA10CDEC47}" dt="2024-07-03T12:49:23.178" v="3353" actId="478"/>
          <ac:spMkLst>
            <pc:docMk/>
            <pc:sldMk cId="3651060593" sldId="2840"/>
            <ac:spMk id="25" creationId="{150AEB9A-011E-0848-8CED-17E2911594ED}"/>
          </ac:spMkLst>
        </pc:spChg>
        <pc:spChg chg="del mod">
          <ac:chgData name="Anca Anghelea" userId="36cb9884-86b7-4547-959a-6b6aac3e8226" providerId="ADAL" clId="{1F9668E8-0460-F543-BE96-65CA10CDEC47}" dt="2024-07-03T12:49:23.178" v="3353" actId="478"/>
          <ac:spMkLst>
            <pc:docMk/>
            <pc:sldMk cId="3651060593" sldId="2840"/>
            <ac:spMk id="27" creationId="{3F1CF7F5-AF58-A341-BDC7-41E789DD2D99}"/>
          </ac:spMkLst>
        </pc:spChg>
        <pc:spChg chg="del mod">
          <ac:chgData name="Anca Anghelea" userId="36cb9884-86b7-4547-959a-6b6aac3e8226" providerId="ADAL" clId="{1F9668E8-0460-F543-BE96-65CA10CDEC47}" dt="2024-07-03T12:49:23.178" v="3353" actId="478"/>
          <ac:spMkLst>
            <pc:docMk/>
            <pc:sldMk cId="3651060593" sldId="2840"/>
            <ac:spMk id="29" creationId="{ED68AA35-25AA-4143-85F6-E05001B76970}"/>
          </ac:spMkLst>
        </pc:spChg>
        <pc:spChg chg="del mod">
          <ac:chgData name="Anca Anghelea" userId="36cb9884-86b7-4547-959a-6b6aac3e8226" providerId="ADAL" clId="{1F9668E8-0460-F543-BE96-65CA10CDEC47}" dt="2024-07-03T12:49:23.178" v="3353" actId="478"/>
          <ac:spMkLst>
            <pc:docMk/>
            <pc:sldMk cId="3651060593" sldId="2840"/>
            <ac:spMk id="32" creationId="{F95FFA03-D079-E24A-82F1-6FC7030E2580}"/>
          </ac:spMkLst>
        </pc:spChg>
        <pc:spChg chg="del mod">
          <ac:chgData name="Anca Anghelea" userId="36cb9884-86b7-4547-959a-6b6aac3e8226" providerId="ADAL" clId="{1F9668E8-0460-F543-BE96-65CA10CDEC47}" dt="2024-07-03T12:49:23.178" v="3353" actId="478"/>
          <ac:spMkLst>
            <pc:docMk/>
            <pc:sldMk cId="3651060593" sldId="2840"/>
            <ac:spMk id="33" creationId="{0F9691C6-D7BF-F547-8D18-20BFB88E0BF4}"/>
          </ac:spMkLst>
        </pc:spChg>
        <pc:spChg chg="del mod">
          <ac:chgData name="Anca Anghelea" userId="36cb9884-86b7-4547-959a-6b6aac3e8226" providerId="ADAL" clId="{1F9668E8-0460-F543-BE96-65CA10CDEC47}" dt="2024-07-03T12:49:23.178" v="3353" actId="478"/>
          <ac:spMkLst>
            <pc:docMk/>
            <pc:sldMk cId="3651060593" sldId="2840"/>
            <ac:spMk id="35" creationId="{8AFB9D24-3F7B-CC4F-8F61-EF7640236E66}"/>
          </ac:spMkLst>
        </pc:spChg>
        <pc:spChg chg="del mod">
          <ac:chgData name="Anca Anghelea" userId="36cb9884-86b7-4547-959a-6b6aac3e8226" providerId="ADAL" clId="{1F9668E8-0460-F543-BE96-65CA10CDEC47}" dt="2024-07-03T12:49:23.178" v="3353" actId="478"/>
          <ac:spMkLst>
            <pc:docMk/>
            <pc:sldMk cId="3651060593" sldId="2840"/>
            <ac:spMk id="36" creationId="{31D448A8-29B2-0D41-B474-96CCF54D5823}"/>
          </ac:spMkLst>
        </pc:spChg>
        <pc:spChg chg="del">
          <ac:chgData name="Anca Anghelea" userId="36cb9884-86b7-4547-959a-6b6aac3e8226" providerId="ADAL" clId="{1F9668E8-0460-F543-BE96-65CA10CDEC47}" dt="2024-07-03T12:49:29.210" v="3355" actId="478"/>
          <ac:spMkLst>
            <pc:docMk/>
            <pc:sldMk cId="3651060593" sldId="2840"/>
            <ac:spMk id="38" creationId="{F5B6EE17-B817-9F4E-84AE-01D3ECF959B3}"/>
          </ac:spMkLst>
        </pc:spChg>
        <pc:spChg chg="del">
          <ac:chgData name="Anca Anghelea" userId="36cb9884-86b7-4547-959a-6b6aac3e8226" providerId="ADAL" clId="{1F9668E8-0460-F543-BE96-65CA10CDEC47}" dt="2024-07-03T12:49:29.210" v="3355" actId="478"/>
          <ac:spMkLst>
            <pc:docMk/>
            <pc:sldMk cId="3651060593" sldId="2840"/>
            <ac:spMk id="40" creationId="{02FB49CD-31F9-044A-9C1E-500EA1CFC44A}"/>
          </ac:spMkLst>
        </pc:spChg>
        <pc:spChg chg="del">
          <ac:chgData name="Anca Anghelea" userId="36cb9884-86b7-4547-959a-6b6aac3e8226" providerId="ADAL" clId="{1F9668E8-0460-F543-BE96-65CA10CDEC47}" dt="2024-07-03T12:49:29.210" v="3355" actId="478"/>
          <ac:spMkLst>
            <pc:docMk/>
            <pc:sldMk cId="3651060593" sldId="2840"/>
            <ac:spMk id="42" creationId="{82E61FFC-32FD-7742-A8D6-BD02C28D8354}"/>
          </ac:spMkLst>
        </pc:spChg>
        <pc:spChg chg="del">
          <ac:chgData name="Anca Anghelea" userId="36cb9884-86b7-4547-959a-6b6aac3e8226" providerId="ADAL" clId="{1F9668E8-0460-F543-BE96-65CA10CDEC47}" dt="2024-07-03T12:47:37.874" v="3345" actId="478"/>
          <ac:spMkLst>
            <pc:docMk/>
            <pc:sldMk cId="3651060593" sldId="2840"/>
            <ac:spMk id="43" creationId="{7128BDF6-4A71-4D4D-B1D8-82F6856B9159}"/>
          </ac:spMkLst>
        </pc:spChg>
        <pc:spChg chg="del">
          <ac:chgData name="Anca Anghelea" userId="36cb9884-86b7-4547-959a-6b6aac3e8226" providerId="ADAL" clId="{1F9668E8-0460-F543-BE96-65CA10CDEC47}" dt="2024-07-03T12:47:37.874" v="3345" actId="478"/>
          <ac:spMkLst>
            <pc:docMk/>
            <pc:sldMk cId="3651060593" sldId="2840"/>
            <ac:spMk id="44" creationId="{E349A772-4EF6-B242-BBEC-2B7A656616ED}"/>
          </ac:spMkLst>
        </pc:spChg>
        <pc:spChg chg="del">
          <ac:chgData name="Anca Anghelea" userId="36cb9884-86b7-4547-959a-6b6aac3e8226" providerId="ADAL" clId="{1F9668E8-0460-F543-BE96-65CA10CDEC47}" dt="2024-07-03T12:49:29.210" v="3355" actId="478"/>
          <ac:spMkLst>
            <pc:docMk/>
            <pc:sldMk cId="3651060593" sldId="2840"/>
            <ac:spMk id="48" creationId="{5DB4124E-230E-C84B-841A-E7E8FA1004FB}"/>
          </ac:spMkLst>
        </pc:spChg>
        <pc:spChg chg="del">
          <ac:chgData name="Anca Anghelea" userId="36cb9884-86b7-4547-959a-6b6aac3e8226" providerId="ADAL" clId="{1F9668E8-0460-F543-BE96-65CA10CDEC47}" dt="2024-07-03T12:47:37.874" v="3345" actId="478"/>
          <ac:spMkLst>
            <pc:docMk/>
            <pc:sldMk cId="3651060593" sldId="2840"/>
            <ac:spMk id="50" creationId="{45E8A10F-33A2-6E40-A10D-5353659F4AE8}"/>
          </ac:spMkLst>
        </pc:spChg>
        <pc:spChg chg="del mod">
          <ac:chgData name="Anca Anghelea" userId="36cb9884-86b7-4547-959a-6b6aac3e8226" providerId="ADAL" clId="{1F9668E8-0460-F543-BE96-65CA10CDEC47}" dt="2024-07-03T12:49:23.178" v="3353" actId="478"/>
          <ac:spMkLst>
            <pc:docMk/>
            <pc:sldMk cId="3651060593" sldId="2840"/>
            <ac:spMk id="55" creationId="{9246721A-73FE-3E42-AE7A-AC10A6A9E8BC}"/>
          </ac:spMkLst>
        </pc:spChg>
        <pc:spChg chg="del mod">
          <ac:chgData name="Anca Anghelea" userId="36cb9884-86b7-4547-959a-6b6aac3e8226" providerId="ADAL" clId="{1F9668E8-0460-F543-BE96-65CA10CDEC47}" dt="2024-07-03T12:49:23.178" v="3353" actId="478"/>
          <ac:spMkLst>
            <pc:docMk/>
            <pc:sldMk cId="3651060593" sldId="2840"/>
            <ac:spMk id="56" creationId="{029DF8F8-F064-9345-85DD-F65E362AC3EE}"/>
          </ac:spMkLst>
        </pc:spChg>
        <pc:grpChg chg="add mod">
          <ac:chgData name="Anca Anghelea" userId="36cb9884-86b7-4547-959a-6b6aac3e8226" providerId="ADAL" clId="{1F9668E8-0460-F543-BE96-65CA10CDEC47}" dt="2024-07-03T12:52:23.369" v="3373" actId="1076"/>
          <ac:grpSpMkLst>
            <pc:docMk/>
            <pc:sldMk cId="3651060593" sldId="2840"/>
            <ac:grpSpMk id="7" creationId="{E6734CCD-C1A7-4BF9-7E44-AB6BC3B8AB78}"/>
          </ac:grpSpMkLst>
        </pc:grpChg>
        <pc:grpChg chg="del">
          <ac:chgData name="Anca Anghelea" userId="36cb9884-86b7-4547-959a-6b6aac3e8226" providerId="ADAL" clId="{1F9668E8-0460-F543-BE96-65CA10CDEC47}" dt="2024-07-03T12:49:29.210" v="3355" actId="478"/>
          <ac:grpSpMkLst>
            <pc:docMk/>
            <pc:sldMk cId="3651060593" sldId="2840"/>
            <ac:grpSpMk id="45" creationId="{71D2C326-4A71-4F4B-B798-756DB916169C}"/>
          </ac:grpSpMkLst>
        </pc:grpChg>
        <pc:picChg chg="add mod">
          <ac:chgData name="Anca Anghelea" userId="36cb9884-86b7-4547-959a-6b6aac3e8226" providerId="ADAL" clId="{1F9668E8-0460-F543-BE96-65CA10CDEC47}" dt="2024-07-03T12:49:25.858" v="3354" actId="1076"/>
          <ac:picMkLst>
            <pc:docMk/>
            <pc:sldMk cId="3651060593" sldId="2840"/>
            <ac:picMk id="3" creationId="{5741EE66-BABE-2E4A-6741-F33B9982F14B}"/>
          </ac:picMkLst>
        </pc:picChg>
        <pc:picChg chg="add mod">
          <ac:chgData name="Anca Anghelea" userId="36cb9884-86b7-4547-959a-6b6aac3e8226" providerId="ADAL" clId="{1F9668E8-0460-F543-BE96-65CA10CDEC47}" dt="2024-07-03T12:52:11.122" v="3370" actId="164"/>
          <ac:picMkLst>
            <pc:docMk/>
            <pc:sldMk cId="3651060593" sldId="2840"/>
            <ac:picMk id="5" creationId="{C59D2556-CF9C-15BE-E16E-7D2C842859DC}"/>
          </ac:picMkLst>
        </pc:picChg>
        <pc:picChg chg="del mod">
          <ac:chgData name="Anca Anghelea" userId="36cb9884-86b7-4547-959a-6b6aac3e8226" providerId="ADAL" clId="{1F9668E8-0460-F543-BE96-65CA10CDEC47}" dt="2024-07-03T12:49:23.178" v="3353" actId="478"/>
          <ac:picMkLst>
            <pc:docMk/>
            <pc:sldMk cId="3651060593" sldId="2840"/>
            <ac:picMk id="13" creationId="{06A6DCBD-7186-B147-B695-8CD9B81BBAC6}"/>
          </ac:picMkLst>
        </pc:picChg>
        <pc:picChg chg="del mod">
          <ac:chgData name="Anca Anghelea" userId="36cb9884-86b7-4547-959a-6b6aac3e8226" providerId="ADAL" clId="{1F9668E8-0460-F543-BE96-65CA10CDEC47}" dt="2024-07-03T12:49:23.178" v="3353" actId="478"/>
          <ac:picMkLst>
            <pc:docMk/>
            <pc:sldMk cId="3651060593" sldId="2840"/>
            <ac:picMk id="14" creationId="{34FBF7CD-3AA2-2948-857E-957332A5EDFC}"/>
          </ac:picMkLst>
        </pc:picChg>
        <pc:picChg chg="del mod">
          <ac:chgData name="Anca Anghelea" userId="36cb9884-86b7-4547-959a-6b6aac3e8226" providerId="ADAL" clId="{1F9668E8-0460-F543-BE96-65CA10CDEC47}" dt="2024-07-03T12:49:23.178" v="3353" actId="478"/>
          <ac:picMkLst>
            <pc:docMk/>
            <pc:sldMk cId="3651060593" sldId="2840"/>
            <ac:picMk id="15" creationId="{BD2896DB-0242-0A48-BE0B-1ABEC35F671B}"/>
          </ac:picMkLst>
        </pc:picChg>
        <pc:picChg chg="del mod">
          <ac:chgData name="Anca Anghelea" userId="36cb9884-86b7-4547-959a-6b6aac3e8226" providerId="ADAL" clId="{1F9668E8-0460-F543-BE96-65CA10CDEC47}" dt="2024-07-03T12:49:23.178" v="3353" actId="478"/>
          <ac:picMkLst>
            <pc:docMk/>
            <pc:sldMk cId="3651060593" sldId="2840"/>
            <ac:picMk id="16" creationId="{7BEC8A3C-D3C5-254D-8627-C0538D10AAC9}"/>
          </ac:picMkLst>
        </pc:picChg>
        <pc:picChg chg="del mod">
          <ac:chgData name="Anca Anghelea" userId="36cb9884-86b7-4547-959a-6b6aac3e8226" providerId="ADAL" clId="{1F9668E8-0460-F543-BE96-65CA10CDEC47}" dt="2024-07-03T12:49:23.178" v="3353" actId="478"/>
          <ac:picMkLst>
            <pc:docMk/>
            <pc:sldMk cId="3651060593" sldId="2840"/>
            <ac:picMk id="17" creationId="{C5FAB842-836C-1647-A976-E274DF738EDC}"/>
          </ac:picMkLst>
        </pc:picChg>
        <pc:picChg chg="del mod">
          <ac:chgData name="Anca Anghelea" userId="36cb9884-86b7-4547-959a-6b6aac3e8226" providerId="ADAL" clId="{1F9668E8-0460-F543-BE96-65CA10CDEC47}" dt="2024-07-03T12:49:23.178" v="3353" actId="478"/>
          <ac:picMkLst>
            <pc:docMk/>
            <pc:sldMk cId="3651060593" sldId="2840"/>
            <ac:picMk id="19" creationId="{52A8EA29-2004-1C45-9AC9-2DEBACB75867}"/>
          </ac:picMkLst>
        </pc:picChg>
        <pc:picChg chg="del mod">
          <ac:chgData name="Anca Anghelea" userId="36cb9884-86b7-4547-959a-6b6aac3e8226" providerId="ADAL" clId="{1F9668E8-0460-F543-BE96-65CA10CDEC47}" dt="2024-07-03T12:49:23.178" v="3353" actId="478"/>
          <ac:picMkLst>
            <pc:docMk/>
            <pc:sldMk cId="3651060593" sldId="2840"/>
            <ac:picMk id="20" creationId="{7789B588-7127-AC44-8F6C-540CD69B98FB}"/>
          </ac:picMkLst>
        </pc:picChg>
        <pc:picChg chg="del mod">
          <ac:chgData name="Anca Anghelea" userId="36cb9884-86b7-4547-959a-6b6aac3e8226" providerId="ADAL" clId="{1F9668E8-0460-F543-BE96-65CA10CDEC47}" dt="2024-07-03T12:49:23.178" v="3353" actId="478"/>
          <ac:picMkLst>
            <pc:docMk/>
            <pc:sldMk cId="3651060593" sldId="2840"/>
            <ac:picMk id="21" creationId="{3FE5FF2E-A7E6-E442-BDCF-E34BED9DFA68}"/>
          </ac:picMkLst>
        </pc:picChg>
        <pc:picChg chg="del mod">
          <ac:chgData name="Anca Anghelea" userId="36cb9884-86b7-4547-959a-6b6aac3e8226" providerId="ADAL" clId="{1F9668E8-0460-F543-BE96-65CA10CDEC47}" dt="2024-07-03T12:49:23.178" v="3353" actId="478"/>
          <ac:picMkLst>
            <pc:docMk/>
            <pc:sldMk cId="3651060593" sldId="2840"/>
            <ac:picMk id="26" creationId="{F11AA5FD-689C-304B-A058-561B4BC43E45}"/>
          </ac:picMkLst>
        </pc:picChg>
        <pc:picChg chg="del mod">
          <ac:chgData name="Anca Anghelea" userId="36cb9884-86b7-4547-959a-6b6aac3e8226" providerId="ADAL" clId="{1F9668E8-0460-F543-BE96-65CA10CDEC47}" dt="2024-07-03T12:49:23.178" v="3353" actId="478"/>
          <ac:picMkLst>
            <pc:docMk/>
            <pc:sldMk cId="3651060593" sldId="2840"/>
            <ac:picMk id="34" creationId="{95B49B79-63C7-1A42-84D5-D205513EE7BF}"/>
          </ac:picMkLst>
        </pc:picChg>
        <pc:picChg chg="del">
          <ac:chgData name="Anca Anghelea" userId="36cb9884-86b7-4547-959a-6b6aac3e8226" providerId="ADAL" clId="{1F9668E8-0460-F543-BE96-65CA10CDEC47}" dt="2024-07-03T12:49:29.210" v="3355" actId="478"/>
          <ac:picMkLst>
            <pc:docMk/>
            <pc:sldMk cId="3651060593" sldId="2840"/>
            <ac:picMk id="37" creationId="{168A7C5E-EDC9-DC4D-9B26-2A3C2C98F619}"/>
          </ac:picMkLst>
        </pc:picChg>
        <pc:picChg chg="del">
          <ac:chgData name="Anca Anghelea" userId="36cb9884-86b7-4547-959a-6b6aac3e8226" providerId="ADAL" clId="{1F9668E8-0460-F543-BE96-65CA10CDEC47}" dt="2024-07-03T12:49:29.210" v="3355" actId="478"/>
          <ac:picMkLst>
            <pc:docMk/>
            <pc:sldMk cId="3651060593" sldId="2840"/>
            <ac:picMk id="39" creationId="{989BF5AA-6F66-B845-90AF-E73857C18777}"/>
          </ac:picMkLst>
        </pc:picChg>
        <pc:picChg chg="del">
          <ac:chgData name="Anca Anghelea" userId="36cb9884-86b7-4547-959a-6b6aac3e8226" providerId="ADAL" clId="{1F9668E8-0460-F543-BE96-65CA10CDEC47}" dt="2024-07-03T12:49:29.210" v="3355" actId="478"/>
          <ac:picMkLst>
            <pc:docMk/>
            <pc:sldMk cId="3651060593" sldId="2840"/>
            <ac:picMk id="41" creationId="{1E85C386-11DF-3847-9B2B-5A026A7A3F1F}"/>
          </ac:picMkLst>
        </pc:picChg>
        <pc:picChg chg="del">
          <ac:chgData name="Anca Anghelea" userId="36cb9884-86b7-4547-959a-6b6aac3e8226" providerId="ADAL" clId="{1F9668E8-0460-F543-BE96-65CA10CDEC47}" dt="2024-07-03T12:47:37.874" v="3345" actId="478"/>
          <ac:picMkLst>
            <pc:docMk/>
            <pc:sldMk cId="3651060593" sldId="2840"/>
            <ac:picMk id="49" creationId="{02DF79BF-94C8-2544-BE69-D05958FA95BD}"/>
          </ac:picMkLst>
        </pc:picChg>
        <pc:picChg chg="mod">
          <ac:chgData name="Anca Anghelea" userId="36cb9884-86b7-4547-959a-6b6aac3e8226" providerId="ADAL" clId="{1F9668E8-0460-F543-BE96-65CA10CDEC47}" dt="2024-07-03T12:52:11.122" v="3370" actId="164"/>
          <ac:picMkLst>
            <pc:docMk/>
            <pc:sldMk cId="3651060593" sldId="2840"/>
            <ac:picMk id="51" creationId="{435C88BE-9B69-6D4C-A3D5-20D13533D9B6}"/>
          </ac:picMkLst>
        </pc:picChg>
        <pc:picChg chg="del">
          <ac:chgData name="Anca Anghelea" userId="36cb9884-86b7-4547-959a-6b6aac3e8226" providerId="ADAL" clId="{1F9668E8-0460-F543-BE96-65CA10CDEC47}" dt="2024-07-03T12:47:37.874" v="3345" actId="478"/>
          <ac:picMkLst>
            <pc:docMk/>
            <pc:sldMk cId="3651060593" sldId="2840"/>
            <ac:picMk id="52" creationId="{0A8C3158-E10D-F74C-BA97-662A1988E00E}"/>
          </ac:picMkLst>
        </pc:picChg>
        <pc:picChg chg="del">
          <ac:chgData name="Anca Anghelea" userId="36cb9884-86b7-4547-959a-6b6aac3e8226" providerId="ADAL" clId="{1F9668E8-0460-F543-BE96-65CA10CDEC47}" dt="2024-07-03T12:47:37.874" v="3345" actId="478"/>
          <ac:picMkLst>
            <pc:docMk/>
            <pc:sldMk cId="3651060593" sldId="2840"/>
            <ac:picMk id="53" creationId="{0BBC65F0-8617-0A47-8EC7-F38A39C61C43}"/>
          </ac:picMkLst>
        </pc:picChg>
        <pc:picChg chg="del mod">
          <ac:chgData name="Anca Anghelea" userId="36cb9884-86b7-4547-959a-6b6aac3e8226" providerId="ADAL" clId="{1F9668E8-0460-F543-BE96-65CA10CDEC47}" dt="2024-07-03T12:49:23.178" v="3353" actId="478"/>
          <ac:picMkLst>
            <pc:docMk/>
            <pc:sldMk cId="3651060593" sldId="2840"/>
            <ac:picMk id="54" creationId="{8A1DA216-6C97-7A4F-872D-76DFFCC3C19C}"/>
          </ac:picMkLst>
        </pc:picChg>
        <pc:picChg chg="del mod">
          <ac:chgData name="Anca Anghelea" userId="36cb9884-86b7-4547-959a-6b6aac3e8226" providerId="ADAL" clId="{1F9668E8-0460-F543-BE96-65CA10CDEC47}" dt="2024-07-03T12:49:23.178" v="3353" actId="478"/>
          <ac:picMkLst>
            <pc:docMk/>
            <pc:sldMk cId="3651060593" sldId="2840"/>
            <ac:picMk id="57" creationId="{FBCD2D96-E835-B848-98C7-6E5F07446BBB}"/>
          </ac:picMkLst>
        </pc:picChg>
        <pc:picChg chg="del">
          <ac:chgData name="Anca Anghelea" userId="36cb9884-86b7-4547-959a-6b6aac3e8226" providerId="ADAL" clId="{1F9668E8-0460-F543-BE96-65CA10CDEC47}" dt="2024-07-03T12:43:38.840" v="3285" actId="478"/>
          <ac:picMkLst>
            <pc:docMk/>
            <pc:sldMk cId="3651060593" sldId="2840"/>
            <ac:picMk id="58" creationId="{267AFE6F-A5BE-8D4D-A9E9-791EC703F257}"/>
          </ac:picMkLst>
        </pc:picChg>
        <pc:picChg chg="del">
          <ac:chgData name="Anca Anghelea" userId="36cb9884-86b7-4547-959a-6b6aac3e8226" providerId="ADAL" clId="{1F9668E8-0460-F543-BE96-65CA10CDEC47}" dt="2024-07-03T12:49:29.210" v="3355" actId="478"/>
          <ac:picMkLst>
            <pc:docMk/>
            <pc:sldMk cId="3651060593" sldId="2840"/>
            <ac:picMk id="59" creationId="{AC42BC28-AD21-8241-A077-331F59B205D6}"/>
          </ac:picMkLst>
        </pc:picChg>
      </pc:sldChg>
      <pc:sldChg chg="addSp delSp modSp add mod ord modClrScheme chgLayout modNotesTx">
        <pc:chgData name="Anca Anghelea" userId="36cb9884-86b7-4547-959a-6b6aac3e8226" providerId="ADAL" clId="{1F9668E8-0460-F543-BE96-65CA10CDEC47}" dt="2024-07-04T11:02:07.023" v="5657" actId="20577"/>
        <pc:sldMkLst>
          <pc:docMk/>
          <pc:sldMk cId="3867457261" sldId="2841"/>
        </pc:sldMkLst>
        <pc:spChg chg="add mod ord">
          <ac:chgData name="Anca Anghelea" userId="36cb9884-86b7-4547-959a-6b6aac3e8226" providerId="ADAL" clId="{1F9668E8-0460-F543-BE96-65CA10CDEC47}" dt="2024-07-04T10:57:44.043" v="5612" actId="20577"/>
          <ac:spMkLst>
            <pc:docMk/>
            <pc:sldMk cId="3867457261" sldId="2841"/>
            <ac:spMk id="2" creationId="{3C4D6FFC-B8B8-4EFF-835E-BAD2ED8650FD}"/>
          </ac:spMkLst>
        </pc:spChg>
        <pc:spChg chg="add del mod ord">
          <ac:chgData name="Anca Anghelea" userId="36cb9884-86b7-4547-959a-6b6aac3e8226" providerId="ADAL" clId="{1F9668E8-0460-F543-BE96-65CA10CDEC47}" dt="2024-07-03T13:16:04.896" v="4043" actId="478"/>
          <ac:spMkLst>
            <pc:docMk/>
            <pc:sldMk cId="3867457261" sldId="2841"/>
            <ac:spMk id="4" creationId="{7C0A436E-0A3E-3614-BD9F-0F051795CE3D}"/>
          </ac:spMkLst>
        </pc:spChg>
        <pc:spChg chg="mod ord">
          <ac:chgData name="Anca Anghelea" userId="36cb9884-86b7-4547-959a-6b6aac3e8226" providerId="ADAL" clId="{1F9668E8-0460-F543-BE96-65CA10CDEC47}" dt="2024-07-04T10:57:29.639" v="5586" actId="21"/>
          <ac:spMkLst>
            <pc:docMk/>
            <pc:sldMk cId="3867457261" sldId="2841"/>
            <ac:spMk id="6" creationId="{7DA9D6DC-9863-164A-91A4-02BBC3E58DFA}"/>
          </ac:spMkLst>
        </pc:spChg>
        <pc:spChg chg="del">
          <ac:chgData name="Anca Anghelea" userId="36cb9884-86b7-4547-959a-6b6aac3e8226" providerId="ADAL" clId="{1F9668E8-0460-F543-BE96-65CA10CDEC47}" dt="2024-07-03T12:54:22.916" v="3528" actId="478"/>
          <ac:spMkLst>
            <pc:docMk/>
            <pc:sldMk cId="3867457261" sldId="2841"/>
            <ac:spMk id="12" creationId="{6874FE05-30FD-0A4A-9506-A8FD559F5349}"/>
          </ac:spMkLst>
        </pc:spChg>
        <pc:spChg chg="del">
          <ac:chgData name="Anca Anghelea" userId="36cb9884-86b7-4547-959a-6b6aac3e8226" providerId="ADAL" clId="{1F9668E8-0460-F543-BE96-65CA10CDEC47}" dt="2024-07-03T12:54:22.916" v="3528" actId="478"/>
          <ac:spMkLst>
            <pc:docMk/>
            <pc:sldMk cId="3867457261" sldId="2841"/>
            <ac:spMk id="22" creationId="{C839BFD7-B60F-8841-9BBB-F2E76578832D}"/>
          </ac:spMkLst>
        </pc:spChg>
        <pc:spChg chg="del">
          <ac:chgData name="Anca Anghelea" userId="36cb9884-86b7-4547-959a-6b6aac3e8226" providerId="ADAL" clId="{1F9668E8-0460-F543-BE96-65CA10CDEC47}" dt="2024-07-03T12:54:22.916" v="3528" actId="478"/>
          <ac:spMkLst>
            <pc:docMk/>
            <pc:sldMk cId="3867457261" sldId="2841"/>
            <ac:spMk id="23" creationId="{A0EB8ED0-8295-3E4A-822C-7E4912104C8B}"/>
          </ac:spMkLst>
        </pc:spChg>
        <pc:spChg chg="del">
          <ac:chgData name="Anca Anghelea" userId="36cb9884-86b7-4547-959a-6b6aac3e8226" providerId="ADAL" clId="{1F9668E8-0460-F543-BE96-65CA10CDEC47}" dt="2024-07-03T12:54:22.916" v="3528" actId="478"/>
          <ac:spMkLst>
            <pc:docMk/>
            <pc:sldMk cId="3867457261" sldId="2841"/>
            <ac:spMk id="24" creationId="{811DF4B4-B992-0749-B090-21BF8A90798C}"/>
          </ac:spMkLst>
        </pc:spChg>
        <pc:spChg chg="del">
          <ac:chgData name="Anca Anghelea" userId="36cb9884-86b7-4547-959a-6b6aac3e8226" providerId="ADAL" clId="{1F9668E8-0460-F543-BE96-65CA10CDEC47}" dt="2024-07-03T12:54:22.916" v="3528" actId="478"/>
          <ac:spMkLst>
            <pc:docMk/>
            <pc:sldMk cId="3867457261" sldId="2841"/>
            <ac:spMk id="25" creationId="{150AEB9A-011E-0848-8CED-17E2911594ED}"/>
          </ac:spMkLst>
        </pc:spChg>
        <pc:spChg chg="del">
          <ac:chgData name="Anca Anghelea" userId="36cb9884-86b7-4547-959a-6b6aac3e8226" providerId="ADAL" clId="{1F9668E8-0460-F543-BE96-65CA10CDEC47}" dt="2024-07-03T12:54:22.916" v="3528" actId="478"/>
          <ac:spMkLst>
            <pc:docMk/>
            <pc:sldMk cId="3867457261" sldId="2841"/>
            <ac:spMk id="27" creationId="{3F1CF7F5-AF58-A341-BDC7-41E789DD2D99}"/>
          </ac:spMkLst>
        </pc:spChg>
        <pc:spChg chg="del">
          <ac:chgData name="Anca Anghelea" userId="36cb9884-86b7-4547-959a-6b6aac3e8226" providerId="ADAL" clId="{1F9668E8-0460-F543-BE96-65CA10CDEC47}" dt="2024-07-03T12:54:22.916" v="3528" actId="478"/>
          <ac:spMkLst>
            <pc:docMk/>
            <pc:sldMk cId="3867457261" sldId="2841"/>
            <ac:spMk id="29" creationId="{ED68AA35-25AA-4143-85F6-E05001B76970}"/>
          </ac:spMkLst>
        </pc:spChg>
        <pc:spChg chg="del">
          <ac:chgData name="Anca Anghelea" userId="36cb9884-86b7-4547-959a-6b6aac3e8226" providerId="ADAL" clId="{1F9668E8-0460-F543-BE96-65CA10CDEC47}" dt="2024-07-03T12:54:22.916" v="3528" actId="478"/>
          <ac:spMkLst>
            <pc:docMk/>
            <pc:sldMk cId="3867457261" sldId="2841"/>
            <ac:spMk id="32" creationId="{F95FFA03-D079-E24A-82F1-6FC7030E2580}"/>
          </ac:spMkLst>
        </pc:spChg>
        <pc:spChg chg="del">
          <ac:chgData name="Anca Anghelea" userId="36cb9884-86b7-4547-959a-6b6aac3e8226" providerId="ADAL" clId="{1F9668E8-0460-F543-BE96-65CA10CDEC47}" dt="2024-07-03T12:54:22.916" v="3528" actId="478"/>
          <ac:spMkLst>
            <pc:docMk/>
            <pc:sldMk cId="3867457261" sldId="2841"/>
            <ac:spMk id="33" creationId="{0F9691C6-D7BF-F547-8D18-20BFB88E0BF4}"/>
          </ac:spMkLst>
        </pc:spChg>
        <pc:spChg chg="del">
          <ac:chgData name="Anca Anghelea" userId="36cb9884-86b7-4547-959a-6b6aac3e8226" providerId="ADAL" clId="{1F9668E8-0460-F543-BE96-65CA10CDEC47}" dt="2024-07-03T12:54:22.916" v="3528" actId="478"/>
          <ac:spMkLst>
            <pc:docMk/>
            <pc:sldMk cId="3867457261" sldId="2841"/>
            <ac:spMk id="35" creationId="{8AFB9D24-3F7B-CC4F-8F61-EF7640236E66}"/>
          </ac:spMkLst>
        </pc:spChg>
        <pc:spChg chg="del">
          <ac:chgData name="Anca Anghelea" userId="36cb9884-86b7-4547-959a-6b6aac3e8226" providerId="ADAL" clId="{1F9668E8-0460-F543-BE96-65CA10CDEC47}" dt="2024-07-03T12:54:22.916" v="3528" actId="478"/>
          <ac:spMkLst>
            <pc:docMk/>
            <pc:sldMk cId="3867457261" sldId="2841"/>
            <ac:spMk id="36" creationId="{31D448A8-29B2-0D41-B474-96CCF54D5823}"/>
          </ac:spMkLst>
        </pc:spChg>
        <pc:spChg chg="del">
          <ac:chgData name="Anca Anghelea" userId="36cb9884-86b7-4547-959a-6b6aac3e8226" providerId="ADAL" clId="{1F9668E8-0460-F543-BE96-65CA10CDEC47}" dt="2024-07-03T12:54:22.916" v="3528" actId="478"/>
          <ac:spMkLst>
            <pc:docMk/>
            <pc:sldMk cId="3867457261" sldId="2841"/>
            <ac:spMk id="38" creationId="{F5B6EE17-B817-9F4E-84AE-01D3ECF959B3}"/>
          </ac:spMkLst>
        </pc:spChg>
        <pc:spChg chg="del">
          <ac:chgData name="Anca Anghelea" userId="36cb9884-86b7-4547-959a-6b6aac3e8226" providerId="ADAL" clId="{1F9668E8-0460-F543-BE96-65CA10CDEC47}" dt="2024-07-03T12:54:22.916" v="3528" actId="478"/>
          <ac:spMkLst>
            <pc:docMk/>
            <pc:sldMk cId="3867457261" sldId="2841"/>
            <ac:spMk id="40" creationId="{02FB49CD-31F9-044A-9C1E-500EA1CFC44A}"/>
          </ac:spMkLst>
        </pc:spChg>
        <pc:spChg chg="del">
          <ac:chgData name="Anca Anghelea" userId="36cb9884-86b7-4547-959a-6b6aac3e8226" providerId="ADAL" clId="{1F9668E8-0460-F543-BE96-65CA10CDEC47}" dt="2024-07-03T12:54:22.916" v="3528" actId="478"/>
          <ac:spMkLst>
            <pc:docMk/>
            <pc:sldMk cId="3867457261" sldId="2841"/>
            <ac:spMk id="42" creationId="{82E61FFC-32FD-7742-A8D6-BD02C28D8354}"/>
          </ac:spMkLst>
        </pc:spChg>
        <pc:spChg chg="del">
          <ac:chgData name="Anca Anghelea" userId="36cb9884-86b7-4547-959a-6b6aac3e8226" providerId="ADAL" clId="{1F9668E8-0460-F543-BE96-65CA10CDEC47}" dt="2024-07-03T12:54:22.916" v="3528" actId="478"/>
          <ac:spMkLst>
            <pc:docMk/>
            <pc:sldMk cId="3867457261" sldId="2841"/>
            <ac:spMk id="48" creationId="{5DB4124E-230E-C84B-841A-E7E8FA1004FB}"/>
          </ac:spMkLst>
        </pc:spChg>
        <pc:spChg chg="del">
          <ac:chgData name="Anca Anghelea" userId="36cb9884-86b7-4547-959a-6b6aac3e8226" providerId="ADAL" clId="{1F9668E8-0460-F543-BE96-65CA10CDEC47}" dt="2024-07-03T12:54:22.916" v="3528" actId="478"/>
          <ac:spMkLst>
            <pc:docMk/>
            <pc:sldMk cId="3867457261" sldId="2841"/>
            <ac:spMk id="55" creationId="{9246721A-73FE-3E42-AE7A-AC10A6A9E8BC}"/>
          </ac:spMkLst>
        </pc:spChg>
        <pc:spChg chg="del">
          <ac:chgData name="Anca Anghelea" userId="36cb9884-86b7-4547-959a-6b6aac3e8226" providerId="ADAL" clId="{1F9668E8-0460-F543-BE96-65CA10CDEC47}" dt="2024-07-03T12:54:22.916" v="3528" actId="478"/>
          <ac:spMkLst>
            <pc:docMk/>
            <pc:sldMk cId="3867457261" sldId="2841"/>
            <ac:spMk id="56" creationId="{029DF8F8-F064-9345-85DD-F65E362AC3EE}"/>
          </ac:spMkLst>
        </pc:spChg>
        <pc:grpChg chg="del">
          <ac:chgData name="Anca Anghelea" userId="36cb9884-86b7-4547-959a-6b6aac3e8226" providerId="ADAL" clId="{1F9668E8-0460-F543-BE96-65CA10CDEC47}" dt="2024-07-03T12:54:22.916" v="3528" actId="478"/>
          <ac:grpSpMkLst>
            <pc:docMk/>
            <pc:sldMk cId="3867457261" sldId="2841"/>
            <ac:grpSpMk id="45" creationId="{71D2C326-4A71-4F4B-B798-756DB916169C}"/>
          </ac:grpSpMkLst>
        </pc:grpChg>
        <pc:grpChg chg="add del mod">
          <ac:chgData name="Anca Anghelea" userId="36cb9884-86b7-4547-959a-6b6aac3e8226" providerId="ADAL" clId="{1F9668E8-0460-F543-BE96-65CA10CDEC47}" dt="2024-07-04T10:51:21.005" v="5498" actId="165"/>
          <ac:grpSpMkLst>
            <pc:docMk/>
            <pc:sldMk cId="3867457261" sldId="2841"/>
            <ac:grpSpMk id="49" creationId="{00E0114A-AD00-3A89-39D7-1859B576FFC5}"/>
          </ac:grpSpMkLst>
        </pc:grpChg>
        <pc:picChg chg="del">
          <ac:chgData name="Anca Anghelea" userId="36cb9884-86b7-4547-959a-6b6aac3e8226" providerId="ADAL" clId="{1F9668E8-0460-F543-BE96-65CA10CDEC47}" dt="2024-07-03T12:54:05.839" v="3527" actId="478"/>
          <ac:picMkLst>
            <pc:docMk/>
            <pc:sldMk cId="3867457261" sldId="2841"/>
            <ac:picMk id="3" creationId="{5741EE66-BABE-2E4A-6741-F33B9982F14B}"/>
          </ac:picMkLst>
        </pc:picChg>
        <pc:picChg chg="add del mod">
          <ac:chgData name="Anca Anghelea" userId="36cb9884-86b7-4547-959a-6b6aac3e8226" providerId="ADAL" clId="{1F9668E8-0460-F543-BE96-65CA10CDEC47}" dt="2024-07-04T10:33:17.303" v="5367" actId="478"/>
          <ac:picMkLst>
            <pc:docMk/>
            <pc:sldMk cId="3867457261" sldId="2841"/>
            <ac:picMk id="5" creationId="{CB9F69B0-3001-9B89-E648-E2DA3C0AED1F}"/>
          </ac:picMkLst>
        </pc:picChg>
        <pc:picChg chg="add del mod">
          <ac:chgData name="Anca Anghelea" userId="36cb9884-86b7-4547-959a-6b6aac3e8226" providerId="ADAL" clId="{1F9668E8-0460-F543-BE96-65CA10CDEC47}" dt="2024-07-04T10:33:18.458" v="5368" actId="478"/>
          <ac:picMkLst>
            <pc:docMk/>
            <pc:sldMk cId="3867457261" sldId="2841"/>
            <ac:picMk id="7" creationId="{BF00CDED-AA0E-B1C2-17B9-F946D869CC11}"/>
          </ac:picMkLst>
        </pc:picChg>
        <pc:picChg chg="add del mod">
          <ac:chgData name="Anca Anghelea" userId="36cb9884-86b7-4547-959a-6b6aac3e8226" providerId="ADAL" clId="{1F9668E8-0460-F543-BE96-65CA10CDEC47}" dt="2024-07-04T10:33:20.809" v="5370" actId="478"/>
          <ac:picMkLst>
            <pc:docMk/>
            <pc:sldMk cId="3867457261" sldId="2841"/>
            <ac:picMk id="8" creationId="{557AAAF0-50CA-067D-510A-7467F157205B}"/>
          </ac:picMkLst>
        </pc:picChg>
        <pc:picChg chg="add del mod">
          <ac:chgData name="Anca Anghelea" userId="36cb9884-86b7-4547-959a-6b6aac3e8226" providerId="ADAL" clId="{1F9668E8-0460-F543-BE96-65CA10CDEC47}" dt="2024-07-04T10:33:23.661" v="5371" actId="478"/>
          <ac:picMkLst>
            <pc:docMk/>
            <pc:sldMk cId="3867457261" sldId="2841"/>
            <ac:picMk id="9" creationId="{71570FE2-A751-D197-2530-91B1AA217B08}"/>
          </ac:picMkLst>
        </pc:picChg>
        <pc:picChg chg="add del mod">
          <ac:chgData name="Anca Anghelea" userId="36cb9884-86b7-4547-959a-6b6aac3e8226" providerId="ADAL" clId="{1F9668E8-0460-F543-BE96-65CA10CDEC47}" dt="2024-07-04T10:33:19.630" v="5369" actId="478"/>
          <ac:picMkLst>
            <pc:docMk/>
            <pc:sldMk cId="3867457261" sldId="2841"/>
            <ac:picMk id="10" creationId="{8CAE0FC5-D56E-A3B6-F09F-3796BEA016D2}"/>
          </ac:picMkLst>
        </pc:picChg>
        <pc:picChg chg="add mod topLvl">
          <ac:chgData name="Anca Anghelea" userId="36cb9884-86b7-4547-959a-6b6aac3e8226" providerId="ADAL" clId="{1F9668E8-0460-F543-BE96-65CA10CDEC47}" dt="2024-07-04T10:54:52.584" v="5555" actId="1076"/>
          <ac:picMkLst>
            <pc:docMk/>
            <pc:sldMk cId="3867457261" sldId="2841"/>
            <ac:picMk id="11" creationId="{EF0F236D-7CE0-781E-99CE-051745B164E7}"/>
          </ac:picMkLst>
        </pc:picChg>
        <pc:picChg chg="del">
          <ac:chgData name="Anca Anghelea" userId="36cb9884-86b7-4547-959a-6b6aac3e8226" providerId="ADAL" clId="{1F9668E8-0460-F543-BE96-65CA10CDEC47}" dt="2024-07-03T12:54:22.916" v="3528" actId="478"/>
          <ac:picMkLst>
            <pc:docMk/>
            <pc:sldMk cId="3867457261" sldId="2841"/>
            <ac:picMk id="13" creationId="{06A6DCBD-7186-B147-B695-8CD9B81BBAC6}"/>
          </ac:picMkLst>
        </pc:picChg>
        <pc:picChg chg="del">
          <ac:chgData name="Anca Anghelea" userId="36cb9884-86b7-4547-959a-6b6aac3e8226" providerId="ADAL" clId="{1F9668E8-0460-F543-BE96-65CA10CDEC47}" dt="2024-07-03T12:54:22.916" v="3528" actId="478"/>
          <ac:picMkLst>
            <pc:docMk/>
            <pc:sldMk cId="3867457261" sldId="2841"/>
            <ac:picMk id="14" creationId="{34FBF7CD-3AA2-2948-857E-957332A5EDFC}"/>
          </ac:picMkLst>
        </pc:picChg>
        <pc:picChg chg="del">
          <ac:chgData name="Anca Anghelea" userId="36cb9884-86b7-4547-959a-6b6aac3e8226" providerId="ADAL" clId="{1F9668E8-0460-F543-BE96-65CA10CDEC47}" dt="2024-07-03T12:54:22.916" v="3528" actId="478"/>
          <ac:picMkLst>
            <pc:docMk/>
            <pc:sldMk cId="3867457261" sldId="2841"/>
            <ac:picMk id="15" creationId="{BD2896DB-0242-0A48-BE0B-1ABEC35F671B}"/>
          </ac:picMkLst>
        </pc:picChg>
        <pc:picChg chg="del">
          <ac:chgData name="Anca Anghelea" userId="36cb9884-86b7-4547-959a-6b6aac3e8226" providerId="ADAL" clId="{1F9668E8-0460-F543-BE96-65CA10CDEC47}" dt="2024-07-03T12:54:22.916" v="3528" actId="478"/>
          <ac:picMkLst>
            <pc:docMk/>
            <pc:sldMk cId="3867457261" sldId="2841"/>
            <ac:picMk id="16" creationId="{7BEC8A3C-D3C5-254D-8627-C0538D10AAC9}"/>
          </ac:picMkLst>
        </pc:picChg>
        <pc:picChg chg="del">
          <ac:chgData name="Anca Anghelea" userId="36cb9884-86b7-4547-959a-6b6aac3e8226" providerId="ADAL" clId="{1F9668E8-0460-F543-BE96-65CA10CDEC47}" dt="2024-07-03T12:54:22.916" v="3528" actId="478"/>
          <ac:picMkLst>
            <pc:docMk/>
            <pc:sldMk cId="3867457261" sldId="2841"/>
            <ac:picMk id="17" creationId="{C5FAB842-836C-1647-A976-E274DF738EDC}"/>
          </ac:picMkLst>
        </pc:picChg>
        <pc:picChg chg="add del mod topLvl">
          <ac:chgData name="Anca Anghelea" userId="36cb9884-86b7-4547-959a-6b6aac3e8226" providerId="ADAL" clId="{1F9668E8-0460-F543-BE96-65CA10CDEC47}" dt="2024-07-04T10:53:50.068" v="5537" actId="478"/>
          <ac:picMkLst>
            <pc:docMk/>
            <pc:sldMk cId="3867457261" sldId="2841"/>
            <ac:picMk id="18" creationId="{67004E9E-F9F8-CC99-8234-E94579DA4EE2}"/>
          </ac:picMkLst>
        </pc:picChg>
        <pc:picChg chg="del">
          <ac:chgData name="Anca Anghelea" userId="36cb9884-86b7-4547-959a-6b6aac3e8226" providerId="ADAL" clId="{1F9668E8-0460-F543-BE96-65CA10CDEC47}" dt="2024-07-03T12:54:22.916" v="3528" actId="478"/>
          <ac:picMkLst>
            <pc:docMk/>
            <pc:sldMk cId="3867457261" sldId="2841"/>
            <ac:picMk id="19" creationId="{52A8EA29-2004-1C45-9AC9-2DEBACB75867}"/>
          </ac:picMkLst>
        </pc:picChg>
        <pc:picChg chg="del">
          <ac:chgData name="Anca Anghelea" userId="36cb9884-86b7-4547-959a-6b6aac3e8226" providerId="ADAL" clId="{1F9668E8-0460-F543-BE96-65CA10CDEC47}" dt="2024-07-03T12:54:22.916" v="3528" actId="478"/>
          <ac:picMkLst>
            <pc:docMk/>
            <pc:sldMk cId="3867457261" sldId="2841"/>
            <ac:picMk id="20" creationId="{7789B588-7127-AC44-8F6C-540CD69B98FB}"/>
          </ac:picMkLst>
        </pc:picChg>
        <pc:picChg chg="del">
          <ac:chgData name="Anca Anghelea" userId="36cb9884-86b7-4547-959a-6b6aac3e8226" providerId="ADAL" clId="{1F9668E8-0460-F543-BE96-65CA10CDEC47}" dt="2024-07-03T12:54:22.916" v="3528" actId="478"/>
          <ac:picMkLst>
            <pc:docMk/>
            <pc:sldMk cId="3867457261" sldId="2841"/>
            <ac:picMk id="21" creationId="{3FE5FF2E-A7E6-E442-BDCF-E34BED9DFA68}"/>
          </ac:picMkLst>
        </pc:picChg>
        <pc:picChg chg="del">
          <ac:chgData name="Anca Anghelea" userId="36cb9884-86b7-4547-959a-6b6aac3e8226" providerId="ADAL" clId="{1F9668E8-0460-F543-BE96-65CA10CDEC47}" dt="2024-07-03T12:54:22.916" v="3528" actId="478"/>
          <ac:picMkLst>
            <pc:docMk/>
            <pc:sldMk cId="3867457261" sldId="2841"/>
            <ac:picMk id="26" creationId="{F11AA5FD-689C-304B-A058-561B4BC43E45}"/>
          </ac:picMkLst>
        </pc:picChg>
        <pc:picChg chg="add mod topLvl">
          <ac:chgData name="Anca Anghelea" userId="36cb9884-86b7-4547-959a-6b6aac3e8226" providerId="ADAL" clId="{1F9668E8-0460-F543-BE96-65CA10CDEC47}" dt="2024-07-04T10:54:54.330" v="5556" actId="1076"/>
          <ac:picMkLst>
            <pc:docMk/>
            <pc:sldMk cId="3867457261" sldId="2841"/>
            <ac:picMk id="28" creationId="{BA9D3147-0672-43FD-7F5D-33E80183C16F}"/>
          </ac:picMkLst>
        </pc:picChg>
        <pc:picChg chg="add mod topLvl">
          <ac:chgData name="Anca Anghelea" userId="36cb9884-86b7-4547-959a-6b6aac3e8226" providerId="ADAL" clId="{1F9668E8-0460-F543-BE96-65CA10CDEC47}" dt="2024-07-04T10:55:47.358" v="5560" actId="1076"/>
          <ac:picMkLst>
            <pc:docMk/>
            <pc:sldMk cId="3867457261" sldId="2841"/>
            <ac:picMk id="30" creationId="{321C731B-9A77-A74C-26C4-7FF781C36516}"/>
          </ac:picMkLst>
        </pc:picChg>
        <pc:picChg chg="add mod topLvl">
          <ac:chgData name="Anca Anghelea" userId="36cb9884-86b7-4547-959a-6b6aac3e8226" providerId="ADAL" clId="{1F9668E8-0460-F543-BE96-65CA10CDEC47}" dt="2024-07-04T10:54:50.484" v="5554" actId="1076"/>
          <ac:picMkLst>
            <pc:docMk/>
            <pc:sldMk cId="3867457261" sldId="2841"/>
            <ac:picMk id="31" creationId="{DA6A8BC5-A670-B491-E558-C0A6A1211FB0}"/>
          </ac:picMkLst>
        </pc:picChg>
        <pc:picChg chg="del">
          <ac:chgData name="Anca Anghelea" userId="36cb9884-86b7-4547-959a-6b6aac3e8226" providerId="ADAL" clId="{1F9668E8-0460-F543-BE96-65CA10CDEC47}" dt="2024-07-03T12:54:22.916" v="3528" actId="478"/>
          <ac:picMkLst>
            <pc:docMk/>
            <pc:sldMk cId="3867457261" sldId="2841"/>
            <ac:picMk id="34" creationId="{95B49B79-63C7-1A42-84D5-D205513EE7BF}"/>
          </ac:picMkLst>
        </pc:picChg>
        <pc:picChg chg="del">
          <ac:chgData name="Anca Anghelea" userId="36cb9884-86b7-4547-959a-6b6aac3e8226" providerId="ADAL" clId="{1F9668E8-0460-F543-BE96-65CA10CDEC47}" dt="2024-07-03T12:54:22.916" v="3528" actId="478"/>
          <ac:picMkLst>
            <pc:docMk/>
            <pc:sldMk cId="3867457261" sldId="2841"/>
            <ac:picMk id="37" creationId="{168A7C5E-EDC9-DC4D-9B26-2A3C2C98F619}"/>
          </ac:picMkLst>
        </pc:picChg>
        <pc:picChg chg="del">
          <ac:chgData name="Anca Anghelea" userId="36cb9884-86b7-4547-959a-6b6aac3e8226" providerId="ADAL" clId="{1F9668E8-0460-F543-BE96-65CA10CDEC47}" dt="2024-07-03T12:54:22.916" v="3528" actId="478"/>
          <ac:picMkLst>
            <pc:docMk/>
            <pc:sldMk cId="3867457261" sldId="2841"/>
            <ac:picMk id="39" creationId="{989BF5AA-6F66-B845-90AF-E73857C18777}"/>
          </ac:picMkLst>
        </pc:picChg>
        <pc:picChg chg="del">
          <ac:chgData name="Anca Anghelea" userId="36cb9884-86b7-4547-959a-6b6aac3e8226" providerId="ADAL" clId="{1F9668E8-0460-F543-BE96-65CA10CDEC47}" dt="2024-07-03T12:54:22.916" v="3528" actId="478"/>
          <ac:picMkLst>
            <pc:docMk/>
            <pc:sldMk cId="3867457261" sldId="2841"/>
            <ac:picMk id="41" creationId="{1E85C386-11DF-3847-9B2B-5A026A7A3F1F}"/>
          </ac:picMkLst>
        </pc:picChg>
        <pc:picChg chg="add mod topLvl">
          <ac:chgData name="Anca Anghelea" userId="36cb9884-86b7-4547-959a-6b6aac3e8226" providerId="ADAL" clId="{1F9668E8-0460-F543-BE96-65CA10CDEC47}" dt="2024-07-04T10:55:48.771" v="5561" actId="1076"/>
          <ac:picMkLst>
            <pc:docMk/>
            <pc:sldMk cId="3867457261" sldId="2841"/>
            <ac:picMk id="43" creationId="{3839D055-2655-81CF-146D-799A5CEBFDFA}"/>
          </ac:picMkLst>
        </pc:picChg>
        <pc:picChg chg="add mod topLvl">
          <ac:chgData name="Anca Anghelea" userId="36cb9884-86b7-4547-959a-6b6aac3e8226" providerId="ADAL" clId="{1F9668E8-0460-F543-BE96-65CA10CDEC47}" dt="2024-07-04T10:53:31.910" v="5530" actId="1076"/>
          <ac:picMkLst>
            <pc:docMk/>
            <pc:sldMk cId="3867457261" sldId="2841"/>
            <ac:picMk id="44" creationId="{B2DD4B9E-C940-B06C-21C9-D936A241C4EF}"/>
          </ac:picMkLst>
        </pc:picChg>
        <pc:picChg chg="add mod">
          <ac:chgData name="Anca Anghelea" userId="36cb9884-86b7-4547-959a-6b6aac3e8226" providerId="ADAL" clId="{1F9668E8-0460-F543-BE96-65CA10CDEC47}" dt="2024-07-04T10:55:51.958" v="5562" actId="1076"/>
          <ac:picMkLst>
            <pc:docMk/>
            <pc:sldMk cId="3867457261" sldId="2841"/>
            <ac:picMk id="50" creationId="{A2314706-7999-0909-2840-947CE9F32BFA}"/>
          </ac:picMkLst>
        </pc:picChg>
        <pc:picChg chg="del">
          <ac:chgData name="Anca Anghelea" userId="36cb9884-86b7-4547-959a-6b6aac3e8226" providerId="ADAL" clId="{1F9668E8-0460-F543-BE96-65CA10CDEC47}" dt="2024-07-03T12:54:22.916" v="3528" actId="478"/>
          <ac:picMkLst>
            <pc:docMk/>
            <pc:sldMk cId="3867457261" sldId="2841"/>
            <ac:picMk id="51" creationId="{435C88BE-9B69-6D4C-A3D5-20D13533D9B6}"/>
          </ac:picMkLst>
        </pc:picChg>
        <pc:picChg chg="del">
          <ac:chgData name="Anca Anghelea" userId="36cb9884-86b7-4547-959a-6b6aac3e8226" providerId="ADAL" clId="{1F9668E8-0460-F543-BE96-65CA10CDEC47}" dt="2024-07-03T12:54:22.916" v="3528" actId="478"/>
          <ac:picMkLst>
            <pc:docMk/>
            <pc:sldMk cId="3867457261" sldId="2841"/>
            <ac:picMk id="54" creationId="{8A1DA216-6C97-7A4F-872D-76DFFCC3C19C}"/>
          </ac:picMkLst>
        </pc:picChg>
        <pc:picChg chg="del">
          <ac:chgData name="Anca Anghelea" userId="36cb9884-86b7-4547-959a-6b6aac3e8226" providerId="ADAL" clId="{1F9668E8-0460-F543-BE96-65CA10CDEC47}" dt="2024-07-03T12:54:22.916" v="3528" actId="478"/>
          <ac:picMkLst>
            <pc:docMk/>
            <pc:sldMk cId="3867457261" sldId="2841"/>
            <ac:picMk id="57" creationId="{FBCD2D96-E835-B848-98C7-6E5F07446BBB}"/>
          </ac:picMkLst>
        </pc:picChg>
        <pc:picChg chg="del">
          <ac:chgData name="Anca Anghelea" userId="36cb9884-86b7-4547-959a-6b6aac3e8226" providerId="ADAL" clId="{1F9668E8-0460-F543-BE96-65CA10CDEC47}" dt="2024-07-03T12:54:22.916" v="3528" actId="478"/>
          <ac:picMkLst>
            <pc:docMk/>
            <pc:sldMk cId="3867457261" sldId="2841"/>
            <ac:picMk id="59" creationId="{AC42BC28-AD21-8241-A077-331F59B205D6}"/>
          </ac:picMkLst>
        </pc:picChg>
        <pc:picChg chg="add del mod topLvl">
          <ac:chgData name="Anca Anghelea" userId="36cb9884-86b7-4547-959a-6b6aac3e8226" providerId="ADAL" clId="{1F9668E8-0460-F543-BE96-65CA10CDEC47}" dt="2024-07-04T10:52:42.484" v="5523" actId="478"/>
          <ac:picMkLst>
            <pc:docMk/>
            <pc:sldMk cId="3867457261" sldId="2841"/>
            <ac:picMk id="7170" creationId="{81F5236B-C38D-C120-099B-43C76B3CAEF4}"/>
          </ac:picMkLst>
        </pc:picChg>
        <pc:picChg chg="add mod topLvl">
          <ac:chgData name="Anca Anghelea" userId="36cb9884-86b7-4547-959a-6b6aac3e8226" providerId="ADAL" clId="{1F9668E8-0460-F543-BE96-65CA10CDEC47}" dt="2024-07-04T10:56:42.605" v="5566" actId="1076"/>
          <ac:picMkLst>
            <pc:docMk/>
            <pc:sldMk cId="3867457261" sldId="2841"/>
            <ac:picMk id="7172" creationId="{59C9081D-8261-5B90-E97E-8DCDA91C8FFB}"/>
          </ac:picMkLst>
        </pc:picChg>
        <pc:picChg chg="add del mod topLvl">
          <ac:chgData name="Anca Anghelea" userId="36cb9884-86b7-4547-959a-6b6aac3e8226" providerId="ADAL" clId="{1F9668E8-0460-F543-BE96-65CA10CDEC47}" dt="2024-07-04T10:54:27.793" v="5544" actId="478"/>
          <ac:picMkLst>
            <pc:docMk/>
            <pc:sldMk cId="3867457261" sldId="2841"/>
            <ac:picMk id="7174" creationId="{E3B4407D-C5BC-5BA8-D114-4406433AF2EA}"/>
          </ac:picMkLst>
        </pc:picChg>
        <pc:picChg chg="add mod topLvl">
          <ac:chgData name="Anca Anghelea" userId="36cb9884-86b7-4547-959a-6b6aac3e8226" providerId="ADAL" clId="{1F9668E8-0460-F543-BE96-65CA10CDEC47}" dt="2024-07-04T10:55:44.270" v="5559" actId="1076"/>
          <ac:picMkLst>
            <pc:docMk/>
            <pc:sldMk cId="3867457261" sldId="2841"/>
            <ac:picMk id="7176" creationId="{F4CE1C6B-6BF7-A0A0-A9FC-27DD62DBF0A1}"/>
          </ac:picMkLst>
        </pc:picChg>
        <pc:picChg chg="add mod topLvl">
          <ac:chgData name="Anca Anghelea" userId="36cb9884-86b7-4547-959a-6b6aac3e8226" providerId="ADAL" clId="{1F9668E8-0460-F543-BE96-65CA10CDEC47}" dt="2024-07-04T10:51:33.851" v="5502" actId="14100"/>
          <ac:picMkLst>
            <pc:docMk/>
            <pc:sldMk cId="3867457261" sldId="2841"/>
            <ac:picMk id="7178" creationId="{A7459611-4421-FF21-95A9-A67874584B62}"/>
          </ac:picMkLst>
        </pc:picChg>
        <pc:picChg chg="add mod">
          <ac:chgData name="Anca Anghelea" userId="36cb9884-86b7-4547-959a-6b6aac3e8226" providerId="ADAL" clId="{1F9668E8-0460-F543-BE96-65CA10CDEC47}" dt="2024-07-04T10:57:13.249" v="5574" actId="1076"/>
          <ac:picMkLst>
            <pc:docMk/>
            <pc:sldMk cId="3867457261" sldId="2841"/>
            <ac:picMk id="7180" creationId="{730B6590-D68E-38AB-854D-A967A3A972DD}"/>
          </ac:picMkLst>
        </pc:picChg>
        <pc:picChg chg="add mod">
          <ac:chgData name="Anca Anghelea" userId="36cb9884-86b7-4547-959a-6b6aac3e8226" providerId="ADAL" clId="{1F9668E8-0460-F543-BE96-65CA10CDEC47}" dt="2024-07-04T10:57:08.843" v="5573" actId="1076"/>
          <ac:picMkLst>
            <pc:docMk/>
            <pc:sldMk cId="3867457261" sldId="2841"/>
            <ac:picMk id="7182" creationId="{77B852F8-CE33-4E57-BED3-CB8E3C806736}"/>
          </ac:picMkLst>
        </pc:picChg>
        <pc:picChg chg="add mod">
          <ac:chgData name="Anca Anghelea" userId="36cb9884-86b7-4547-959a-6b6aac3e8226" providerId="ADAL" clId="{1F9668E8-0460-F543-BE96-65CA10CDEC47}" dt="2024-07-04T10:56:56.312" v="5570" actId="1076"/>
          <ac:picMkLst>
            <pc:docMk/>
            <pc:sldMk cId="3867457261" sldId="2841"/>
            <ac:picMk id="7184" creationId="{043B5679-305D-2E13-72EE-326598934601}"/>
          </ac:picMkLst>
        </pc:picChg>
      </pc:sldChg>
      <pc:sldChg chg="modSp add mod">
        <pc:chgData name="Anca Anghelea" userId="36cb9884-86b7-4547-959a-6b6aac3e8226" providerId="ADAL" clId="{1F9668E8-0460-F543-BE96-65CA10CDEC47}" dt="2024-07-03T14:08:17.200" v="5325" actId="20577"/>
        <pc:sldMkLst>
          <pc:docMk/>
          <pc:sldMk cId="554404457" sldId="2842"/>
        </pc:sldMkLst>
        <pc:spChg chg="mod">
          <ac:chgData name="Anca Anghelea" userId="36cb9884-86b7-4547-959a-6b6aac3e8226" providerId="ADAL" clId="{1F9668E8-0460-F543-BE96-65CA10CDEC47}" dt="2024-07-03T14:08:17.200" v="5325" actId="20577"/>
          <ac:spMkLst>
            <pc:docMk/>
            <pc:sldMk cId="554404457" sldId="2842"/>
            <ac:spMk id="4" creationId="{CAE9A50A-62E8-E808-937A-EE1C6A0C7333}"/>
          </ac:spMkLst>
        </pc:spChg>
      </pc:sldChg>
      <pc:sldChg chg="addSp modSp new mod modClrScheme chgLayout">
        <pc:chgData name="Anca Anghelea" userId="36cb9884-86b7-4547-959a-6b6aac3e8226" providerId="ADAL" clId="{1F9668E8-0460-F543-BE96-65CA10CDEC47}" dt="2024-07-03T13:35:29.785" v="5050" actId="20577"/>
        <pc:sldMkLst>
          <pc:docMk/>
          <pc:sldMk cId="817850760" sldId="2843"/>
        </pc:sldMkLst>
        <pc:spChg chg="mod ord">
          <ac:chgData name="Anca Anghelea" userId="36cb9884-86b7-4547-959a-6b6aac3e8226" providerId="ADAL" clId="{1F9668E8-0460-F543-BE96-65CA10CDEC47}" dt="2024-07-03T13:29:34.755" v="4247" actId="700"/>
          <ac:spMkLst>
            <pc:docMk/>
            <pc:sldMk cId="817850760" sldId="2843"/>
            <ac:spMk id="2" creationId="{5A35372C-BB09-2BBC-5E6D-89044353B732}"/>
          </ac:spMkLst>
        </pc:spChg>
        <pc:spChg chg="add mod ord">
          <ac:chgData name="Anca Anghelea" userId="36cb9884-86b7-4547-959a-6b6aac3e8226" providerId="ADAL" clId="{1F9668E8-0460-F543-BE96-65CA10CDEC47}" dt="2024-07-03T13:35:29.785" v="5050" actId="20577"/>
          <ac:spMkLst>
            <pc:docMk/>
            <pc:sldMk cId="817850760" sldId="2843"/>
            <ac:spMk id="3" creationId="{B34049B5-4CF0-7F0D-0EF4-888FB41549C6}"/>
          </ac:spMkLst>
        </pc:spChg>
      </pc:sldChg>
      <pc:sldChg chg="add">
        <pc:chgData name="Anca Anghelea" userId="36cb9884-86b7-4547-959a-6b6aac3e8226" providerId="ADAL" clId="{1F9668E8-0460-F543-BE96-65CA10CDEC47}" dt="2024-07-03T13:36:09.371" v="5051" actId="2890"/>
        <pc:sldMkLst>
          <pc:docMk/>
          <pc:sldMk cId="3674517094" sldId="2844"/>
        </pc:sldMkLst>
      </pc:sldChg>
      <pc:sldChg chg="addSp delSp modSp new mod modClrScheme chgLayout modNotesTx">
        <pc:chgData name="Anca Anghelea" userId="36cb9884-86b7-4547-959a-6b6aac3e8226" providerId="ADAL" clId="{1F9668E8-0460-F543-BE96-65CA10CDEC47}" dt="2024-07-05T11:02:15.995" v="5765" actId="20577"/>
        <pc:sldMkLst>
          <pc:docMk/>
          <pc:sldMk cId="3223159185" sldId="2845"/>
        </pc:sldMkLst>
        <pc:spChg chg="mod">
          <ac:chgData name="Anca Anghelea" userId="36cb9884-86b7-4547-959a-6b6aac3e8226" providerId="ADAL" clId="{1F9668E8-0460-F543-BE96-65CA10CDEC47}" dt="2024-07-05T11:02:15.995" v="5765" actId="20577"/>
          <ac:spMkLst>
            <pc:docMk/>
            <pc:sldMk cId="3223159185" sldId="2845"/>
            <ac:spMk id="2" creationId="{57AF25E1-56A0-7A08-D0C3-99F1DB11DE2D}"/>
          </ac:spMkLst>
        </pc:spChg>
        <pc:spChg chg="add mod">
          <ac:chgData name="Anca Anghelea" userId="36cb9884-86b7-4547-959a-6b6aac3e8226" providerId="ADAL" clId="{1F9668E8-0460-F543-BE96-65CA10CDEC47}" dt="2024-07-03T13:59:05.084" v="5316" actId="27636"/>
          <ac:spMkLst>
            <pc:docMk/>
            <pc:sldMk cId="3223159185" sldId="2845"/>
            <ac:spMk id="4" creationId="{A25D9BEC-9DCA-A26A-852B-56A94CF0DC54}"/>
          </ac:spMkLst>
        </pc:spChg>
        <pc:spChg chg="add del mod">
          <ac:chgData name="Anca Anghelea" userId="36cb9884-86b7-4547-959a-6b6aac3e8226" providerId="ADAL" clId="{1F9668E8-0460-F543-BE96-65CA10CDEC47}" dt="2024-07-03T13:54:14.446" v="5179" actId="26606"/>
          <ac:spMkLst>
            <pc:docMk/>
            <pc:sldMk cId="3223159185" sldId="2845"/>
            <ac:spMk id="5127" creationId="{0657BEEE-8371-1418-913B-6C1AA6AE8001}"/>
          </ac:spMkLst>
        </pc:spChg>
        <pc:picChg chg="add del mod">
          <ac:chgData name="Anca Anghelea" userId="36cb9884-86b7-4547-959a-6b6aac3e8226" providerId="ADAL" clId="{1F9668E8-0460-F543-BE96-65CA10CDEC47}" dt="2024-07-03T13:54:07.179" v="5176" actId="478"/>
          <ac:picMkLst>
            <pc:docMk/>
            <pc:sldMk cId="3223159185" sldId="2845"/>
            <ac:picMk id="5122" creationId="{3901E0D5-7645-EFFF-98C4-07F437B1A7B6}"/>
          </ac:picMkLst>
        </pc:picChg>
        <pc:picChg chg="add mod">
          <ac:chgData name="Anca Anghelea" userId="36cb9884-86b7-4547-959a-6b6aac3e8226" providerId="ADAL" clId="{1F9668E8-0460-F543-BE96-65CA10CDEC47}" dt="2024-07-03T13:54:14.446" v="5179" actId="26606"/>
          <ac:picMkLst>
            <pc:docMk/>
            <pc:sldMk cId="3223159185" sldId="2845"/>
            <ac:picMk id="5124" creationId="{B9891BFC-E491-EC8E-F8DB-4345EB31B5EC}"/>
          </ac:picMkLst>
        </pc:picChg>
      </pc:sldChg>
      <pc:sldChg chg="addSp delSp modSp new mod delAnim modAnim modNotesTx">
        <pc:chgData name="Anca Anghelea" userId="36cb9884-86b7-4547-959a-6b6aac3e8226" providerId="ADAL" clId="{1F9668E8-0460-F543-BE96-65CA10CDEC47}" dt="2024-07-11T12:50:25.560" v="7082" actId="1076"/>
        <pc:sldMkLst>
          <pc:docMk/>
          <pc:sldMk cId="3632318664" sldId="2846"/>
        </pc:sldMkLst>
        <pc:spChg chg="mod">
          <ac:chgData name="Anca Anghelea" userId="36cb9884-86b7-4547-959a-6b6aac3e8226" providerId="ADAL" clId="{1F9668E8-0460-F543-BE96-65CA10CDEC47}" dt="2024-07-03T13:39:31.024" v="5159" actId="20577"/>
          <ac:spMkLst>
            <pc:docMk/>
            <pc:sldMk cId="3632318664" sldId="2846"/>
            <ac:spMk id="2" creationId="{642CD621-0FC1-1A42-1F8E-C3F74B9F7270}"/>
          </ac:spMkLst>
        </pc:spChg>
        <pc:spChg chg="add mod">
          <ac:chgData name="Anca Anghelea" userId="36cb9884-86b7-4547-959a-6b6aac3e8226" providerId="ADAL" clId="{1F9668E8-0460-F543-BE96-65CA10CDEC47}" dt="2024-07-11T12:50:25.560" v="7082" actId="1076"/>
          <ac:spMkLst>
            <pc:docMk/>
            <pc:sldMk cId="3632318664" sldId="2846"/>
            <ac:spMk id="4" creationId="{2669B5B8-4D2F-7318-D568-C5753B298A66}"/>
          </ac:spMkLst>
        </pc:spChg>
        <pc:spChg chg="add mod">
          <ac:chgData name="Anca Anghelea" userId="36cb9884-86b7-4547-959a-6b6aac3e8226" providerId="ADAL" clId="{1F9668E8-0460-F543-BE96-65CA10CDEC47}" dt="2024-07-06T16:07:04.470" v="6431" actId="20577"/>
          <ac:spMkLst>
            <pc:docMk/>
            <pc:sldMk cId="3632318664" sldId="2846"/>
            <ac:spMk id="6" creationId="{0FA4F7B1-6331-F1E7-D414-8A33F346EBA4}"/>
          </ac:spMkLst>
        </pc:spChg>
        <pc:spChg chg="add mod">
          <ac:chgData name="Anca Anghelea" userId="36cb9884-86b7-4547-959a-6b6aac3e8226" providerId="ADAL" clId="{1F9668E8-0460-F543-BE96-65CA10CDEC47}" dt="2024-07-06T16:07:08.275" v="6432" actId="1076"/>
          <ac:spMkLst>
            <pc:docMk/>
            <pc:sldMk cId="3632318664" sldId="2846"/>
            <ac:spMk id="10" creationId="{AF6077A2-CE4C-6BDB-2B7F-9546AC052E05}"/>
          </ac:spMkLst>
        </pc:spChg>
        <pc:spChg chg="add mod">
          <ac:chgData name="Anca Anghelea" userId="36cb9884-86b7-4547-959a-6b6aac3e8226" providerId="ADAL" clId="{1F9668E8-0460-F543-BE96-65CA10CDEC47}" dt="2024-07-06T16:05:10.428" v="6354" actId="113"/>
          <ac:spMkLst>
            <pc:docMk/>
            <pc:sldMk cId="3632318664" sldId="2846"/>
            <ac:spMk id="12" creationId="{1F0FDB3B-9128-470E-AB7B-5B30EEB55DBB}"/>
          </ac:spMkLst>
        </pc:spChg>
        <pc:picChg chg="add mod">
          <ac:chgData name="Anca Anghelea" userId="36cb9884-86b7-4547-959a-6b6aac3e8226" providerId="ADAL" clId="{1F9668E8-0460-F543-BE96-65CA10CDEC47}" dt="2024-07-06T16:04:44.866" v="6345" actId="1076"/>
          <ac:picMkLst>
            <pc:docMk/>
            <pc:sldMk cId="3632318664" sldId="2846"/>
            <ac:picMk id="8" creationId="{D6A93E90-044E-4204-711C-522A0012C9B5}"/>
          </ac:picMkLst>
        </pc:picChg>
        <pc:picChg chg="add del mod">
          <ac:chgData name="Anca Anghelea" userId="36cb9884-86b7-4547-959a-6b6aac3e8226" providerId="ADAL" clId="{1F9668E8-0460-F543-BE96-65CA10CDEC47}" dt="2024-07-05T11:47:27.525" v="5835" actId="21"/>
          <ac:picMkLst>
            <pc:docMk/>
            <pc:sldMk cId="3632318664" sldId="2846"/>
            <ac:picMk id="9" creationId="{09D20862-7EAE-19A4-4A4B-AB7D2BF192FF}"/>
          </ac:picMkLst>
        </pc:picChg>
      </pc:sldChg>
      <pc:sldChg chg="add del">
        <pc:chgData name="Anca Anghelea" userId="36cb9884-86b7-4547-959a-6b6aac3e8226" providerId="ADAL" clId="{1F9668E8-0460-F543-BE96-65CA10CDEC47}" dt="2024-07-05T10:58:21.202" v="5744" actId="2696"/>
        <pc:sldMkLst>
          <pc:docMk/>
          <pc:sldMk cId="784558507" sldId="2847"/>
        </pc:sldMkLst>
      </pc:sldChg>
      <pc:sldChg chg="addSp delSp modSp mod delAnim">
        <pc:chgData name="Anca Anghelea" userId="36cb9884-86b7-4547-959a-6b6aac3e8226" providerId="ADAL" clId="{1F9668E8-0460-F543-BE96-65CA10CDEC47}" dt="2024-07-11T12:48:55.042" v="7037" actId="20577"/>
        <pc:sldMkLst>
          <pc:docMk/>
          <pc:sldMk cId="792411042" sldId="2848"/>
        </pc:sldMkLst>
        <pc:spChg chg="add mod">
          <ac:chgData name="Anca Anghelea" userId="36cb9884-86b7-4547-959a-6b6aac3e8226" providerId="ADAL" clId="{1F9668E8-0460-F543-BE96-65CA10CDEC47}" dt="2024-07-11T12:48:55.042" v="7037" actId="20577"/>
          <ac:spMkLst>
            <pc:docMk/>
            <pc:sldMk cId="792411042" sldId="2848"/>
            <ac:spMk id="4" creationId="{02FC60BD-CF55-27E3-EB52-46A44EF28040}"/>
          </ac:spMkLst>
        </pc:spChg>
        <pc:picChg chg="add mod">
          <ac:chgData name="Anca Anghelea" userId="36cb9884-86b7-4547-959a-6b6aac3e8226" providerId="ADAL" clId="{1F9668E8-0460-F543-BE96-65CA10CDEC47}" dt="2024-07-11T12:48:38.923" v="7018" actId="1076"/>
          <ac:picMkLst>
            <pc:docMk/>
            <pc:sldMk cId="792411042" sldId="2848"/>
            <ac:picMk id="5" creationId="{F559785B-EA67-B489-C14F-2C5A1450DFA3}"/>
          </ac:picMkLst>
        </pc:picChg>
        <pc:picChg chg="del">
          <ac:chgData name="Anca Anghelea" userId="36cb9884-86b7-4547-959a-6b6aac3e8226" providerId="ADAL" clId="{1F9668E8-0460-F543-BE96-65CA10CDEC47}" dt="2024-07-11T12:48:34.134" v="7016" actId="21"/>
          <ac:picMkLst>
            <pc:docMk/>
            <pc:sldMk cId="792411042" sldId="2848"/>
            <ac:picMk id="6" creationId="{3B0C3663-78ED-897F-6097-9D854727ED89}"/>
          </ac:picMkLst>
        </pc:picChg>
      </pc:sldChg>
      <pc:sldChg chg="modNotesTx">
        <pc:chgData name="Anca Anghelea" userId="36cb9884-86b7-4547-959a-6b6aac3e8226" providerId="ADAL" clId="{1F9668E8-0460-F543-BE96-65CA10CDEC47}" dt="2024-07-11T12:32:37.170" v="6446"/>
        <pc:sldMkLst>
          <pc:docMk/>
          <pc:sldMk cId="2985697174" sldId="2850"/>
        </pc:sldMkLst>
      </pc:sldChg>
      <pc:sldChg chg="modSp add mod">
        <pc:chgData name="Anca Anghelea" userId="36cb9884-86b7-4547-959a-6b6aac3e8226" providerId="ADAL" clId="{1F9668E8-0460-F543-BE96-65CA10CDEC47}" dt="2024-07-04T10:24:38.807" v="5344" actId="20577"/>
        <pc:sldMkLst>
          <pc:docMk/>
          <pc:sldMk cId="492576918" sldId="2859"/>
        </pc:sldMkLst>
        <pc:spChg chg="mod">
          <ac:chgData name="Anca Anghelea" userId="36cb9884-86b7-4547-959a-6b6aac3e8226" providerId="ADAL" clId="{1F9668E8-0460-F543-BE96-65CA10CDEC47}" dt="2024-07-04T10:24:38.807" v="5344" actId="20577"/>
          <ac:spMkLst>
            <pc:docMk/>
            <pc:sldMk cId="492576918" sldId="2859"/>
            <ac:spMk id="4" creationId="{CAE9A50A-62E8-E808-937A-EE1C6A0C7333}"/>
          </ac:spMkLst>
        </pc:spChg>
      </pc:sldChg>
      <pc:sldChg chg="addSp delSp modSp new mod modClrScheme chgLayout modNotesTx">
        <pc:chgData name="Anca Anghelea" userId="36cb9884-86b7-4547-959a-6b6aac3e8226" providerId="ADAL" clId="{1F9668E8-0460-F543-BE96-65CA10CDEC47}" dt="2024-07-11T12:30:29.240" v="6436" actId="20577"/>
        <pc:sldMkLst>
          <pc:docMk/>
          <pc:sldMk cId="126493796" sldId="2860"/>
        </pc:sldMkLst>
        <pc:spChg chg="del mod ord">
          <ac:chgData name="Anca Anghelea" userId="36cb9884-86b7-4547-959a-6b6aac3e8226" providerId="ADAL" clId="{1F9668E8-0460-F543-BE96-65CA10CDEC47}" dt="2024-07-04T10:31:58.481" v="5349" actId="700"/>
          <ac:spMkLst>
            <pc:docMk/>
            <pc:sldMk cId="126493796" sldId="2860"/>
            <ac:spMk id="2" creationId="{82CA86EB-E9A3-3C87-7800-5685E4183149}"/>
          </ac:spMkLst>
        </pc:spChg>
        <pc:spChg chg="del">
          <ac:chgData name="Anca Anghelea" userId="36cb9884-86b7-4547-959a-6b6aac3e8226" providerId="ADAL" clId="{1F9668E8-0460-F543-BE96-65CA10CDEC47}" dt="2024-07-04T10:31:58.481" v="5349" actId="700"/>
          <ac:spMkLst>
            <pc:docMk/>
            <pc:sldMk cId="126493796" sldId="2860"/>
            <ac:spMk id="3" creationId="{51FBDD56-2520-FCF7-CD5C-325F479D368B}"/>
          </ac:spMkLst>
        </pc:spChg>
        <pc:spChg chg="del mod ord">
          <ac:chgData name="Anca Anghelea" userId="36cb9884-86b7-4547-959a-6b6aac3e8226" providerId="ADAL" clId="{1F9668E8-0460-F543-BE96-65CA10CDEC47}" dt="2024-07-04T10:31:58.481" v="5349" actId="700"/>
          <ac:spMkLst>
            <pc:docMk/>
            <pc:sldMk cId="126493796" sldId="2860"/>
            <ac:spMk id="4" creationId="{6DB76089-1DE8-FC4D-65E7-C35BFFE39752}"/>
          </ac:spMkLst>
        </pc:spChg>
        <pc:spChg chg="add del">
          <ac:chgData name="Anca Anghelea" userId="36cb9884-86b7-4547-959a-6b6aac3e8226" providerId="ADAL" clId="{1F9668E8-0460-F543-BE96-65CA10CDEC47}" dt="2024-07-04T10:31:46.354" v="5348" actId="478"/>
          <ac:spMkLst>
            <pc:docMk/>
            <pc:sldMk cId="126493796" sldId="2860"/>
            <ac:spMk id="6" creationId="{D36674C3-F781-90B6-ED89-75F2FCA407FC}"/>
          </ac:spMkLst>
        </pc:spChg>
        <pc:spChg chg="add mod ord">
          <ac:chgData name="Anca Anghelea" userId="36cb9884-86b7-4547-959a-6b6aac3e8226" providerId="ADAL" clId="{1F9668E8-0460-F543-BE96-65CA10CDEC47}" dt="2024-07-04T10:32:25.351" v="5358" actId="27636"/>
          <ac:spMkLst>
            <pc:docMk/>
            <pc:sldMk cId="126493796" sldId="2860"/>
            <ac:spMk id="7" creationId="{43BB396F-8B51-51A8-2943-5807BBBD3BC7}"/>
          </ac:spMkLst>
        </pc:spChg>
        <pc:spChg chg="add mod ord">
          <ac:chgData name="Anca Anghelea" userId="36cb9884-86b7-4547-959a-6b6aac3e8226" providerId="ADAL" clId="{1F9668E8-0460-F543-BE96-65CA10CDEC47}" dt="2024-07-04T10:32:39.138" v="5360" actId="255"/>
          <ac:spMkLst>
            <pc:docMk/>
            <pc:sldMk cId="126493796" sldId="2860"/>
            <ac:spMk id="8" creationId="{BE88FBFD-8F71-E509-5663-9A232C895748}"/>
          </ac:spMkLst>
        </pc:spChg>
        <pc:picChg chg="add mod">
          <ac:chgData name="Anca Anghelea" userId="36cb9884-86b7-4547-959a-6b6aac3e8226" providerId="ADAL" clId="{1F9668E8-0460-F543-BE96-65CA10CDEC47}" dt="2024-07-04T10:32:59.644" v="5362" actId="1076"/>
          <ac:picMkLst>
            <pc:docMk/>
            <pc:sldMk cId="126493796" sldId="2860"/>
            <ac:picMk id="9" creationId="{2CD58A06-A369-B7D0-2640-294BEF92DC2A}"/>
          </ac:picMkLst>
        </pc:picChg>
        <pc:picChg chg="add mod">
          <ac:chgData name="Anca Anghelea" userId="36cb9884-86b7-4547-959a-6b6aac3e8226" providerId="ADAL" clId="{1F9668E8-0460-F543-BE96-65CA10CDEC47}" dt="2024-07-04T10:34:38.882" v="5379" actId="1076"/>
          <ac:picMkLst>
            <pc:docMk/>
            <pc:sldMk cId="126493796" sldId="2860"/>
            <ac:picMk id="10" creationId="{5CB44E27-7C9A-F236-32D1-B4C9D2E53F51}"/>
          </ac:picMkLst>
        </pc:picChg>
        <pc:picChg chg="add mod">
          <ac:chgData name="Anca Anghelea" userId="36cb9884-86b7-4547-959a-6b6aac3e8226" providerId="ADAL" clId="{1F9668E8-0460-F543-BE96-65CA10CDEC47}" dt="2024-07-04T10:34:37.115" v="5378" actId="1076"/>
          <ac:picMkLst>
            <pc:docMk/>
            <pc:sldMk cId="126493796" sldId="2860"/>
            <ac:picMk id="11" creationId="{E45A4323-7424-695F-1ABF-731FC9F51DF5}"/>
          </ac:picMkLst>
        </pc:picChg>
        <pc:picChg chg="add mod">
          <ac:chgData name="Anca Anghelea" userId="36cb9884-86b7-4547-959a-6b6aac3e8226" providerId="ADAL" clId="{1F9668E8-0460-F543-BE96-65CA10CDEC47}" dt="2024-07-04T10:33:09.127" v="5365" actId="1076"/>
          <ac:picMkLst>
            <pc:docMk/>
            <pc:sldMk cId="126493796" sldId="2860"/>
            <ac:picMk id="12" creationId="{C932FEEC-E071-57C7-0660-D755459BA066}"/>
          </ac:picMkLst>
        </pc:picChg>
        <pc:picChg chg="add mod">
          <ac:chgData name="Anca Anghelea" userId="36cb9884-86b7-4547-959a-6b6aac3e8226" providerId="ADAL" clId="{1F9668E8-0460-F543-BE96-65CA10CDEC47}" dt="2024-07-04T10:34:35.752" v="5377" actId="1076"/>
          <ac:picMkLst>
            <pc:docMk/>
            <pc:sldMk cId="126493796" sldId="2860"/>
            <ac:picMk id="13" creationId="{5F5EEB43-499F-7643-6687-D48E50B28B75}"/>
          </ac:picMkLst>
        </pc:picChg>
      </pc:sldChg>
      <pc:sldChg chg="modSp add mod">
        <pc:chgData name="Anca Anghelea" userId="36cb9884-86b7-4547-959a-6b6aac3e8226" providerId="ADAL" clId="{1F9668E8-0460-F543-BE96-65CA10CDEC47}" dt="2024-07-04T11:00:13.274" v="5641" actId="5793"/>
        <pc:sldMkLst>
          <pc:docMk/>
          <pc:sldMk cId="614526013" sldId="2861"/>
        </pc:sldMkLst>
        <pc:spChg chg="mod">
          <ac:chgData name="Anca Anghelea" userId="36cb9884-86b7-4547-959a-6b6aac3e8226" providerId="ADAL" clId="{1F9668E8-0460-F543-BE96-65CA10CDEC47}" dt="2024-07-04T11:00:13.274" v="5641" actId="5793"/>
          <ac:spMkLst>
            <pc:docMk/>
            <pc:sldMk cId="614526013" sldId="2861"/>
            <ac:spMk id="4" creationId="{588244AA-7BA1-F762-938A-F22FFF5CB8FC}"/>
          </ac:spMkLst>
        </pc:spChg>
        <pc:spChg chg="mod">
          <ac:chgData name="Anca Anghelea" userId="36cb9884-86b7-4547-959a-6b6aac3e8226" providerId="ADAL" clId="{1F9668E8-0460-F543-BE96-65CA10CDEC47}" dt="2024-07-04T11:00:08.881" v="5626" actId="5793"/>
          <ac:spMkLst>
            <pc:docMk/>
            <pc:sldMk cId="614526013" sldId="2861"/>
            <ac:spMk id="5" creationId="{60AC236C-4C5C-B871-1A30-7BCE858C295B}"/>
          </ac:spMkLst>
        </pc:spChg>
      </pc:sldChg>
      <pc:sldChg chg="new del">
        <pc:chgData name="Anca Anghelea" userId="36cb9884-86b7-4547-959a-6b6aac3e8226" providerId="ADAL" clId="{1F9668E8-0460-F543-BE96-65CA10CDEC47}" dt="2024-07-04T10:59:04.603" v="5616" actId="680"/>
        <pc:sldMkLst>
          <pc:docMk/>
          <pc:sldMk cId="3981558909" sldId="2861"/>
        </pc:sldMkLst>
      </pc:sldChg>
      <pc:sldChg chg="addSp delSp modSp new mod ord modShow modNotesTx">
        <pc:chgData name="Anca Anghelea" userId="36cb9884-86b7-4547-959a-6b6aac3e8226" providerId="ADAL" clId="{1F9668E8-0460-F543-BE96-65CA10CDEC47}" dt="2024-07-11T12:31:23.578" v="6444" actId="20577"/>
        <pc:sldMkLst>
          <pc:docMk/>
          <pc:sldMk cId="444349108" sldId="2862"/>
        </pc:sldMkLst>
        <pc:spChg chg="mod">
          <ac:chgData name="Anca Anghelea" userId="36cb9884-86b7-4547-959a-6b6aac3e8226" providerId="ADAL" clId="{1F9668E8-0460-F543-BE96-65CA10CDEC47}" dt="2024-07-05T10:54:45.071" v="5698" actId="404"/>
          <ac:spMkLst>
            <pc:docMk/>
            <pc:sldMk cId="444349108" sldId="2862"/>
            <ac:spMk id="2" creationId="{20673E50-947F-7BA5-AF80-85C63E6DEB91}"/>
          </ac:spMkLst>
        </pc:spChg>
        <pc:spChg chg="add mod">
          <ac:chgData name="Anca Anghelea" userId="36cb9884-86b7-4547-959a-6b6aac3e8226" providerId="ADAL" clId="{1F9668E8-0460-F543-BE96-65CA10CDEC47}" dt="2024-07-05T11:21:08.893" v="5769" actId="20577"/>
          <ac:spMkLst>
            <pc:docMk/>
            <pc:sldMk cId="444349108" sldId="2862"/>
            <ac:spMk id="5" creationId="{2607675E-65DE-DB11-D905-CD542039381C}"/>
          </ac:spMkLst>
        </pc:spChg>
        <pc:spChg chg="add del mod">
          <ac:chgData name="Anca Anghelea" userId="36cb9884-86b7-4547-959a-6b6aac3e8226" providerId="ADAL" clId="{1F9668E8-0460-F543-BE96-65CA10CDEC47}" dt="2024-07-05T10:54:34.299" v="5691" actId="478"/>
          <ac:spMkLst>
            <pc:docMk/>
            <pc:sldMk cId="444349108" sldId="2862"/>
            <ac:spMk id="8" creationId="{F095DEF1-7C87-F303-9FF9-2689C5B80A41}"/>
          </ac:spMkLst>
        </pc:spChg>
        <pc:spChg chg="add mod">
          <ac:chgData name="Anca Anghelea" userId="36cb9884-86b7-4547-959a-6b6aac3e8226" providerId="ADAL" clId="{1F9668E8-0460-F543-BE96-65CA10CDEC47}" dt="2024-07-05T10:57:35.595" v="5743" actId="1036"/>
          <ac:spMkLst>
            <pc:docMk/>
            <pc:sldMk cId="444349108" sldId="2862"/>
            <ac:spMk id="9" creationId="{E79CD5ED-8D19-4C14-6C03-8B65CC5D5545}"/>
          </ac:spMkLst>
        </pc:spChg>
        <pc:spChg chg="add mod">
          <ac:chgData name="Anca Anghelea" userId="36cb9884-86b7-4547-959a-6b6aac3e8226" providerId="ADAL" clId="{1F9668E8-0460-F543-BE96-65CA10CDEC47}" dt="2024-07-05T10:57:28.970" v="5730" actId="1076"/>
          <ac:spMkLst>
            <pc:docMk/>
            <pc:sldMk cId="444349108" sldId="2862"/>
            <ac:spMk id="10" creationId="{1C9A7CC2-03E1-C0C6-59C3-440572CBCEFF}"/>
          </ac:spMkLst>
        </pc:spChg>
        <pc:spChg chg="add mod">
          <ac:chgData name="Anca Anghelea" userId="36cb9884-86b7-4547-959a-6b6aac3e8226" providerId="ADAL" clId="{1F9668E8-0460-F543-BE96-65CA10CDEC47}" dt="2024-07-05T10:56:07.399" v="5714" actId="167"/>
          <ac:spMkLst>
            <pc:docMk/>
            <pc:sldMk cId="444349108" sldId="2862"/>
            <ac:spMk id="11" creationId="{1ED09F80-1DD5-2A2A-D328-5255B702527C}"/>
          </ac:spMkLst>
        </pc:spChg>
        <pc:picChg chg="add del mod">
          <ac:chgData name="Anca Anghelea" userId="36cb9884-86b7-4547-959a-6b6aac3e8226" providerId="ADAL" clId="{1F9668E8-0460-F543-BE96-65CA10CDEC47}" dt="2024-07-05T10:53:34.983" v="5683" actId="478"/>
          <ac:picMkLst>
            <pc:docMk/>
            <pc:sldMk cId="444349108" sldId="2862"/>
            <ac:picMk id="3" creationId="{F211BC10-87EB-CAF9-ED33-59796273084F}"/>
          </ac:picMkLst>
        </pc:picChg>
        <pc:picChg chg="add del mod">
          <ac:chgData name="Anca Anghelea" userId="36cb9884-86b7-4547-959a-6b6aac3e8226" providerId="ADAL" clId="{1F9668E8-0460-F543-BE96-65CA10CDEC47}" dt="2024-07-05T10:56:35.522" v="5720" actId="478"/>
          <ac:picMkLst>
            <pc:docMk/>
            <pc:sldMk cId="444349108" sldId="2862"/>
            <ac:picMk id="6" creationId="{C87C6134-559A-6C1D-8CB3-C4F32BB77440}"/>
          </ac:picMkLst>
        </pc:picChg>
        <pc:picChg chg="add mod">
          <ac:chgData name="Anca Anghelea" userId="36cb9884-86b7-4547-959a-6b6aac3e8226" providerId="ADAL" clId="{1F9668E8-0460-F543-BE96-65CA10CDEC47}" dt="2024-07-05T10:57:32.202" v="5740" actId="1036"/>
          <ac:picMkLst>
            <pc:docMk/>
            <pc:sldMk cId="444349108" sldId="2862"/>
            <ac:picMk id="7" creationId="{E9CF3441-EC4F-7364-FDAF-C154EBADA2AF}"/>
          </ac:picMkLst>
        </pc:picChg>
      </pc:sldChg>
      <pc:sldChg chg="add del">
        <pc:chgData name="Anca Anghelea" userId="36cb9884-86b7-4547-959a-6b6aac3e8226" providerId="ADAL" clId="{1F9668E8-0460-F543-BE96-65CA10CDEC47}" dt="2024-07-05T11:47:22.068" v="5833"/>
        <pc:sldMkLst>
          <pc:docMk/>
          <pc:sldMk cId="1516581526" sldId="2863"/>
        </pc:sldMkLst>
      </pc:sldChg>
      <pc:sldChg chg="addSp delSp modSp new del mod delAnim modAnim">
        <pc:chgData name="Anca Anghelea" userId="36cb9884-86b7-4547-959a-6b6aac3e8226" providerId="ADAL" clId="{1F9668E8-0460-F543-BE96-65CA10CDEC47}" dt="2024-07-11T12:50:28.991" v="7083" actId="2696"/>
        <pc:sldMkLst>
          <pc:docMk/>
          <pc:sldMk cId="3347464721" sldId="2863"/>
        </pc:sldMkLst>
        <pc:picChg chg="add del mod">
          <ac:chgData name="Anca Anghelea" userId="36cb9884-86b7-4547-959a-6b6aac3e8226" providerId="ADAL" clId="{1F9668E8-0460-F543-BE96-65CA10CDEC47}" dt="2024-07-11T12:49:42.560" v="7038" actId="478"/>
          <ac:picMkLst>
            <pc:docMk/>
            <pc:sldMk cId="3347464721" sldId="2863"/>
            <ac:picMk id="3" creationId="{A1CA7AE2-B822-2654-1F4F-79A7E9909E30}"/>
          </ac:picMkLst>
        </pc:picChg>
      </pc:sldChg>
      <pc:sldChg chg="addSp delSp modSp new mod">
        <pc:chgData name="Anca Anghelea" userId="36cb9884-86b7-4547-959a-6b6aac3e8226" providerId="ADAL" clId="{1F9668E8-0460-F543-BE96-65CA10CDEC47}" dt="2024-07-06T14:13:53.039" v="5894" actId="1076"/>
        <pc:sldMkLst>
          <pc:docMk/>
          <pc:sldMk cId="2302998407" sldId="2864"/>
        </pc:sldMkLst>
        <pc:spChg chg="mod">
          <ac:chgData name="Anca Anghelea" userId="36cb9884-86b7-4547-959a-6b6aac3e8226" providerId="ADAL" clId="{1F9668E8-0460-F543-BE96-65CA10CDEC47}" dt="2024-07-06T08:31:27.124" v="5862" actId="20577"/>
          <ac:spMkLst>
            <pc:docMk/>
            <pc:sldMk cId="2302998407" sldId="2864"/>
            <ac:spMk id="2" creationId="{50AD9350-A89D-A03A-033F-3E02640EF17E}"/>
          </ac:spMkLst>
        </pc:spChg>
        <pc:spChg chg="add del mod">
          <ac:chgData name="Anca Anghelea" userId="36cb9884-86b7-4547-959a-6b6aac3e8226" providerId="ADAL" clId="{1F9668E8-0460-F543-BE96-65CA10CDEC47}" dt="2024-07-06T14:13:11.517" v="5879" actId="478"/>
          <ac:spMkLst>
            <pc:docMk/>
            <pc:sldMk cId="2302998407" sldId="2864"/>
            <ac:spMk id="5" creationId="{A0204EBF-CD72-A404-5B33-09F94A60E250}"/>
          </ac:spMkLst>
        </pc:spChg>
        <pc:spChg chg="add mod">
          <ac:chgData name="Anca Anghelea" userId="36cb9884-86b7-4547-959a-6b6aac3e8226" providerId="ADAL" clId="{1F9668E8-0460-F543-BE96-65CA10CDEC47}" dt="2024-07-06T14:13:48.398" v="5892" actId="1076"/>
          <ac:spMkLst>
            <pc:docMk/>
            <pc:sldMk cId="2302998407" sldId="2864"/>
            <ac:spMk id="7" creationId="{544A94AA-97D6-B116-2108-9598ED1AFD0F}"/>
          </ac:spMkLst>
        </pc:spChg>
        <pc:picChg chg="add mod">
          <ac:chgData name="Anca Anghelea" userId="36cb9884-86b7-4547-959a-6b6aac3e8226" providerId="ADAL" clId="{1F9668E8-0460-F543-BE96-65CA10CDEC47}" dt="2024-07-06T14:13:53.039" v="5894" actId="1076"/>
          <ac:picMkLst>
            <pc:docMk/>
            <pc:sldMk cId="2302998407" sldId="2864"/>
            <ac:picMk id="3" creationId="{DA870C49-AF54-4594-2BD0-66D7DC0A0B92}"/>
          </ac:picMkLst>
        </pc:picChg>
        <pc:picChg chg="add mod">
          <ac:chgData name="Anca Anghelea" userId="36cb9884-86b7-4547-959a-6b6aac3e8226" providerId="ADAL" clId="{1F9668E8-0460-F543-BE96-65CA10CDEC47}" dt="2024-07-06T14:12:45.143" v="5875" actId="1076"/>
          <ac:picMkLst>
            <pc:docMk/>
            <pc:sldMk cId="2302998407" sldId="2864"/>
            <ac:picMk id="6" creationId="{D0FE8C2C-27D0-1F6D-A24D-6AEDBFAB3E2E}"/>
          </ac:picMkLst>
        </pc:picChg>
      </pc:sldChg>
      <pc:sldChg chg="addSp delSp modSp new del mod">
        <pc:chgData name="Anca Anghelea" userId="36cb9884-86b7-4547-959a-6b6aac3e8226" providerId="ADAL" clId="{1F9668E8-0460-F543-BE96-65CA10CDEC47}" dt="2024-07-06T16:07:15.751" v="6433" actId="2696"/>
        <pc:sldMkLst>
          <pc:docMk/>
          <pc:sldMk cId="1648555123" sldId="2865"/>
        </pc:sldMkLst>
        <pc:spChg chg="add del mod">
          <ac:chgData name="Anca Anghelea" userId="36cb9884-86b7-4547-959a-6b6aac3e8226" providerId="ADAL" clId="{1F9668E8-0460-F543-BE96-65CA10CDEC47}" dt="2024-07-06T16:03:57.612" v="6323" actId="21"/>
          <ac:spMkLst>
            <pc:docMk/>
            <pc:sldMk cId="1648555123" sldId="2865"/>
            <ac:spMk id="4" creationId="{2A1D329C-583A-FA18-720D-740D95420F36}"/>
          </ac:spMkLst>
        </pc:spChg>
      </pc:sldChg>
      <pc:sldChg chg="addSp modSp new mod">
        <pc:chgData name="Anca Anghelea" userId="36cb9884-86b7-4547-959a-6b6aac3e8226" providerId="ADAL" clId="{1F9668E8-0460-F543-BE96-65CA10CDEC47}" dt="2024-07-11T12:39:22.549" v="6936" actId="20577"/>
        <pc:sldMkLst>
          <pc:docMk/>
          <pc:sldMk cId="4179672707" sldId="2865"/>
        </pc:sldMkLst>
        <pc:spChg chg="mod">
          <ac:chgData name="Anca Anghelea" userId="36cb9884-86b7-4547-959a-6b6aac3e8226" providerId="ADAL" clId="{1F9668E8-0460-F543-BE96-65CA10CDEC47}" dt="2024-07-11T12:33:12.769" v="6455" actId="20577"/>
          <ac:spMkLst>
            <pc:docMk/>
            <pc:sldMk cId="4179672707" sldId="2865"/>
            <ac:spMk id="2" creationId="{6B0F1627-C932-4DE2-E5BA-7CF7D6972ED4}"/>
          </ac:spMkLst>
        </pc:spChg>
        <pc:spChg chg="add mod">
          <ac:chgData name="Anca Anghelea" userId="36cb9884-86b7-4547-959a-6b6aac3e8226" providerId="ADAL" clId="{1F9668E8-0460-F543-BE96-65CA10CDEC47}" dt="2024-07-11T12:39:22.549" v="6936" actId="20577"/>
          <ac:spMkLst>
            <pc:docMk/>
            <pc:sldMk cId="4179672707" sldId="2865"/>
            <ac:spMk id="3" creationId="{93E07FE2-9A5A-5927-97D6-AFFCD23BCA08}"/>
          </ac:spMkLst>
        </pc:spChg>
      </pc:sldChg>
      <pc:sldMasterChg chg="modSldLayout">
        <pc:chgData name="Anca Anghelea" userId="36cb9884-86b7-4547-959a-6b6aac3e8226" providerId="ADAL" clId="{1F9668E8-0460-F543-BE96-65CA10CDEC47}" dt="2024-07-05T16:12:00.126" v="5837" actId="735"/>
        <pc:sldMasterMkLst>
          <pc:docMk/>
          <pc:sldMasterMk cId="1751981180" sldId="2147483983"/>
        </pc:sldMasterMkLst>
        <pc:sldLayoutChg chg="modSp">
          <pc:chgData name="Anca Anghelea" userId="36cb9884-86b7-4547-959a-6b6aac3e8226" providerId="ADAL" clId="{1F9668E8-0460-F543-BE96-65CA10CDEC47}" dt="2024-07-05T16:12:00.126" v="5837" actId="735"/>
          <pc:sldLayoutMkLst>
            <pc:docMk/>
            <pc:sldMasterMk cId="1751981180" sldId="2147483983"/>
            <pc:sldLayoutMk cId="691415097" sldId="2147483986"/>
          </pc:sldLayoutMkLst>
        </pc:sldLayoutChg>
      </pc:sldMasterChg>
      <pc:sldMasterChg chg="modSldLayout">
        <pc:chgData name="Anca Anghelea" userId="36cb9884-86b7-4547-959a-6b6aac3e8226" providerId="ADAL" clId="{1F9668E8-0460-F543-BE96-65CA10CDEC47}" dt="2024-07-03T08:28:48.175" v="2" actId="735"/>
        <pc:sldMasterMkLst>
          <pc:docMk/>
          <pc:sldMasterMk cId="943192672" sldId="2147484006"/>
        </pc:sldMasterMkLst>
        <pc:sldLayoutChg chg="modSp">
          <pc:chgData name="Anca Anghelea" userId="36cb9884-86b7-4547-959a-6b6aac3e8226" providerId="ADAL" clId="{1F9668E8-0460-F543-BE96-65CA10CDEC47}" dt="2024-07-03T08:28:48.175" v="2" actId="735"/>
          <pc:sldLayoutMkLst>
            <pc:docMk/>
            <pc:sldMasterMk cId="943192672" sldId="2147483978"/>
            <pc:sldLayoutMk cId="2728649283" sldId="2147483979"/>
          </pc:sldLayoutMkLst>
        </pc:sldLayoutChg>
      </pc:sldMasterChg>
      <pc:sldMasterChg chg="addSp delSp modSp add mod addSldLayout delSldLayout modSldLayout">
        <pc:chgData name="Anca Anghelea" userId="36cb9884-86b7-4547-959a-6b6aac3e8226" providerId="ADAL" clId="{1F9668E8-0460-F543-BE96-65CA10CDEC47}" dt="2024-07-03T12:38:32.189" v="3282" actId="2696"/>
        <pc:sldMasterMkLst>
          <pc:docMk/>
          <pc:sldMasterMk cId="1751981180" sldId="2147484007"/>
        </pc:sldMasterMkLst>
        <pc:spChg chg="add mod">
          <ac:chgData name="Anca Anghelea" userId="36cb9884-86b7-4547-959a-6b6aac3e8226" providerId="ADAL" clId="{1F9668E8-0460-F543-BE96-65CA10CDEC47}" dt="2024-07-03T08:35:50.427" v="62"/>
          <ac:spMkLst>
            <pc:docMk/>
            <pc:sldMasterMk cId="1751981180" sldId="2147484007"/>
            <ac:spMk id="2" creationId="{0213B5A2-7D81-CB7F-A755-D19E0A30AC9D}"/>
          </ac:spMkLst>
        </pc:spChg>
        <pc:spChg chg="del">
          <ac:chgData name="Anca Anghelea" userId="36cb9884-86b7-4547-959a-6b6aac3e8226" providerId="ADAL" clId="{1F9668E8-0460-F543-BE96-65CA10CDEC47}" dt="2024-07-03T08:35:49.704" v="61" actId="478"/>
          <ac:spMkLst>
            <pc:docMk/>
            <pc:sldMasterMk cId="1751981180" sldId="2147484007"/>
            <ac:spMk id="66" creationId="{8AE608B3-9E11-BF49-BEEA-5EA8E0ACBEBF}"/>
          </ac:spMkLst>
        </pc:spChg>
        <pc:picChg chg="del">
          <ac:chgData name="Anca Anghelea" userId="36cb9884-86b7-4547-959a-6b6aac3e8226" providerId="ADAL" clId="{1F9668E8-0460-F543-BE96-65CA10CDEC47}" dt="2024-07-03T08:29:06.614" v="6" actId="478"/>
          <ac:picMkLst>
            <pc:docMk/>
            <pc:sldMasterMk cId="1751981180" sldId="2147484007"/>
            <ac:picMk id="36" creationId="{54B02954-AC96-4EC3-9789-A14A89F50611}"/>
          </ac:picMkLst>
        </pc:picChg>
        <pc:picChg chg="del mod">
          <ac:chgData name="Anca Anghelea" userId="36cb9884-86b7-4547-959a-6b6aac3e8226" providerId="ADAL" clId="{1F9668E8-0460-F543-BE96-65CA10CDEC47}" dt="2024-07-03T08:29:04.023" v="5" actId="478"/>
          <ac:picMkLst>
            <pc:docMk/>
            <pc:sldMasterMk cId="1751981180" sldId="2147484007"/>
            <ac:picMk id="17410" creationId="{45070043-674B-176A-4DE1-E84AA5587442}"/>
          </ac:picMkLst>
        </pc:picChg>
        <pc:sldLayoutChg chg="addSp delSp modSp add mod replId">
          <pc:chgData name="Anca Anghelea" userId="36cb9884-86b7-4547-959a-6b6aac3e8226" providerId="ADAL" clId="{1F9668E8-0460-F543-BE96-65CA10CDEC47}" dt="2024-07-03T08:57:57.036" v="855" actId="2711"/>
          <pc:sldLayoutMkLst>
            <pc:docMk/>
            <pc:sldMasterMk cId="1751981180" sldId="2147483983"/>
            <pc:sldLayoutMk cId="2278480669" sldId="2147483984"/>
          </pc:sldLayoutMkLst>
          <pc:spChg chg="add del">
            <ac:chgData name="Anca Anghelea" userId="36cb9884-86b7-4547-959a-6b6aac3e8226" providerId="ADAL" clId="{1F9668E8-0460-F543-BE96-65CA10CDEC47}" dt="2024-07-03T08:31:17.270" v="25" actId="11529"/>
            <ac:spMkLst>
              <pc:docMk/>
              <pc:sldMasterMk cId="1751981180" sldId="2147483983"/>
              <pc:sldLayoutMk cId="2278480669" sldId="2147483984"/>
              <ac:spMk id="7" creationId="{234EA0AA-BD5D-0E81-6889-3E743AE91F7B}"/>
            </ac:spMkLst>
          </pc:spChg>
          <pc:spChg chg="add mod">
            <ac:chgData name="Anca Anghelea" userId="36cb9884-86b7-4547-959a-6b6aac3e8226" providerId="ADAL" clId="{1F9668E8-0460-F543-BE96-65CA10CDEC47}" dt="2024-07-03T08:57:51.754" v="854" actId="2711"/>
            <ac:spMkLst>
              <pc:docMk/>
              <pc:sldMasterMk cId="1751981180" sldId="2147483983"/>
              <pc:sldLayoutMk cId="2278480669" sldId="2147483984"/>
              <ac:spMk id="8" creationId="{11984493-6234-FFB3-38A3-3ADA55651A72}"/>
            </ac:spMkLst>
          </pc:spChg>
          <pc:spChg chg="add del">
            <ac:chgData name="Anca Anghelea" userId="36cb9884-86b7-4547-959a-6b6aac3e8226" providerId="ADAL" clId="{1F9668E8-0460-F543-BE96-65CA10CDEC47}" dt="2024-07-03T08:31:33.693" v="26" actId="11529"/>
            <ac:spMkLst>
              <pc:docMk/>
              <pc:sldMasterMk cId="1751981180" sldId="2147483983"/>
              <pc:sldLayoutMk cId="2278480669" sldId="2147483984"/>
              <ac:spMk id="9" creationId="{5D17B032-2AB2-0393-6D88-567F12436376}"/>
            </ac:spMkLst>
          </pc:spChg>
          <pc:spChg chg="add mod">
            <ac:chgData name="Anca Anghelea" userId="36cb9884-86b7-4547-959a-6b6aac3e8226" providerId="ADAL" clId="{1F9668E8-0460-F543-BE96-65CA10CDEC47}" dt="2024-07-03T08:57:51.754" v="854" actId="2711"/>
            <ac:spMkLst>
              <pc:docMk/>
              <pc:sldMasterMk cId="1751981180" sldId="2147483983"/>
              <pc:sldLayoutMk cId="2278480669" sldId="2147483984"/>
              <ac:spMk id="10" creationId="{BFC7C812-79F5-4636-99CF-60B86E35BBDF}"/>
            </ac:spMkLst>
          </pc:spChg>
          <pc:spChg chg="add del">
            <ac:chgData name="Anca Anghelea" userId="36cb9884-86b7-4547-959a-6b6aac3e8226" providerId="ADAL" clId="{1F9668E8-0460-F543-BE96-65CA10CDEC47}" dt="2024-07-03T08:32:34.913" v="37" actId="11529"/>
            <ac:spMkLst>
              <pc:docMk/>
              <pc:sldMasterMk cId="1751981180" sldId="2147483983"/>
              <pc:sldLayoutMk cId="2278480669" sldId="2147483984"/>
              <ac:spMk id="11" creationId="{AD31AB59-A6BB-0EDF-9694-88D452DE16B8}"/>
            </ac:spMkLst>
          </pc:spChg>
          <pc:spChg chg="add mod">
            <ac:chgData name="Anca Anghelea" userId="36cb9884-86b7-4547-959a-6b6aac3e8226" providerId="ADAL" clId="{1F9668E8-0460-F543-BE96-65CA10CDEC47}" dt="2024-07-03T08:32:27.298" v="36" actId="11529"/>
            <ac:spMkLst>
              <pc:docMk/>
              <pc:sldMasterMk cId="1751981180" sldId="2147483983"/>
              <pc:sldLayoutMk cId="2278480669" sldId="2147483984"/>
              <ac:spMk id="12" creationId="{6759A170-6DFF-6248-9877-80CD11B35A89}"/>
            </ac:spMkLst>
          </pc:spChg>
          <pc:spChg chg="add mod">
            <ac:chgData name="Anca Anghelea" userId="36cb9884-86b7-4547-959a-6b6aac3e8226" providerId="ADAL" clId="{1F9668E8-0460-F543-BE96-65CA10CDEC47}" dt="2024-07-03T08:57:57.036" v="855" actId="2711"/>
            <ac:spMkLst>
              <pc:docMk/>
              <pc:sldMasterMk cId="1751981180" sldId="2147483983"/>
              <pc:sldLayoutMk cId="2278480669" sldId="2147483984"/>
              <ac:spMk id="13" creationId="{A087190D-41B1-4309-3965-C0B53A29ADBA}"/>
            </ac:spMkLst>
          </pc:spChg>
          <pc:spChg chg="del">
            <ac:chgData name="Anca Anghelea" userId="36cb9884-86b7-4547-959a-6b6aac3e8226" providerId="ADAL" clId="{1F9668E8-0460-F543-BE96-65CA10CDEC47}" dt="2024-07-03T08:29:21.851" v="10" actId="478"/>
            <ac:spMkLst>
              <pc:docMk/>
              <pc:sldMasterMk cId="1751981180" sldId="2147483983"/>
              <pc:sldLayoutMk cId="2278480669" sldId="2147483984"/>
              <ac:spMk id="36" creationId="{00000000-0000-0000-0000-000000000000}"/>
            </ac:spMkLst>
          </pc:spChg>
          <pc:grpChg chg="add mod">
            <ac:chgData name="Anca Anghelea" userId="36cb9884-86b7-4547-959a-6b6aac3e8226" providerId="ADAL" clId="{1F9668E8-0460-F543-BE96-65CA10CDEC47}" dt="2024-07-03T08:30:48.460" v="21" actId="1076"/>
            <ac:grpSpMkLst>
              <pc:docMk/>
              <pc:sldMasterMk cId="1751981180" sldId="2147483983"/>
              <pc:sldLayoutMk cId="2278480669" sldId="2147483984"/>
              <ac:grpSpMk id="6" creationId="{8E0B4BBD-75D2-C031-6FB2-CFCC3D7FD6E0}"/>
            </ac:grpSpMkLst>
          </pc:grpChg>
          <pc:picChg chg="add mod">
            <ac:chgData name="Anca Anghelea" userId="36cb9884-86b7-4547-959a-6b6aac3e8226" providerId="ADAL" clId="{1F9668E8-0460-F543-BE96-65CA10CDEC47}" dt="2024-07-03T08:30:11.672" v="12"/>
            <ac:picMkLst>
              <pc:docMk/>
              <pc:sldMasterMk cId="1751981180" sldId="2147483983"/>
              <pc:sldLayoutMk cId="2278480669" sldId="2147483984"/>
              <ac:picMk id="2" creationId="{CAFDE31E-96F4-4E25-D6FD-6F1E9DD7EEF6}"/>
            </ac:picMkLst>
          </pc:picChg>
          <pc:picChg chg="add mod">
            <ac:chgData name="Anca Anghelea" userId="36cb9884-86b7-4547-959a-6b6aac3e8226" providerId="ADAL" clId="{1F9668E8-0460-F543-BE96-65CA10CDEC47}" dt="2024-07-03T08:30:11.672" v="12"/>
            <ac:picMkLst>
              <pc:docMk/>
              <pc:sldMasterMk cId="1751981180" sldId="2147483983"/>
              <pc:sldLayoutMk cId="2278480669" sldId="2147483984"/>
              <ac:picMk id="3" creationId="{47867D95-02D8-40D7-9FF9-F89520B01824}"/>
            </ac:picMkLst>
          </pc:picChg>
          <pc:picChg chg="add mod">
            <ac:chgData name="Anca Anghelea" userId="36cb9884-86b7-4547-959a-6b6aac3e8226" providerId="ADAL" clId="{1F9668E8-0460-F543-BE96-65CA10CDEC47}" dt="2024-07-03T08:30:36.180" v="17" actId="164"/>
            <ac:picMkLst>
              <pc:docMk/>
              <pc:sldMasterMk cId="1751981180" sldId="2147483983"/>
              <pc:sldLayoutMk cId="2278480669" sldId="2147483984"/>
              <ac:picMk id="4" creationId="{EDB2C230-7BA9-5CB8-6D64-92BF5967ACF3}"/>
            </ac:picMkLst>
          </pc:picChg>
          <pc:picChg chg="add mod">
            <ac:chgData name="Anca Anghelea" userId="36cb9884-86b7-4547-959a-6b6aac3e8226" providerId="ADAL" clId="{1F9668E8-0460-F543-BE96-65CA10CDEC47}" dt="2024-07-03T08:30:36.180" v="17" actId="164"/>
            <ac:picMkLst>
              <pc:docMk/>
              <pc:sldMasterMk cId="1751981180" sldId="2147483983"/>
              <pc:sldLayoutMk cId="2278480669" sldId="2147483984"/>
              <ac:picMk id="5" creationId="{70D7C14F-ECD5-C543-FB00-E6DEFD075716}"/>
            </ac:picMkLst>
          </pc:picChg>
          <pc:picChg chg="del">
            <ac:chgData name="Anca Anghelea" userId="36cb9884-86b7-4547-959a-6b6aac3e8226" providerId="ADAL" clId="{1F9668E8-0460-F543-BE96-65CA10CDEC47}" dt="2024-07-03T08:29:23.775" v="11" actId="478"/>
            <ac:picMkLst>
              <pc:docMk/>
              <pc:sldMasterMk cId="1751981180" sldId="2147483983"/>
              <pc:sldLayoutMk cId="2278480669" sldId="2147483984"/>
              <ac:picMk id="59" creationId="{00000000-0000-0000-0000-000000000000}"/>
            </ac:picMkLst>
          </pc:picChg>
          <pc:picChg chg="del">
            <ac:chgData name="Anca Anghelea" userId="36cb9884-86b7-4547-959a-6b6aac3e8226" providerId="ADAL" clId="{1F9668E8-0460-F543-BE96-65CA10CDEC47}" dt="2024-07-03T08:29:23.775" v="11" actId="478"/>
            <ac:picMkLst>
              <pc:docMk/>
              <pc:sldMasterMk cId="1751981180" sldId="2147483983"/>
              <pc:sldLayoutMk cId="2278480669" sldId="2147483984"/>
              <ac:picMk id="92" creationId="{404D7138-AD9C-C946-BD30-C3547A00250F}"/>
            </ac:picMkLst>
          </pc:picChg>
        </pc:sldLayoutChg>
        <pc:sldLayoutChg chg="addSp modSp add mod replId">
          <pc:chgData name="Anca Anghelea" userId="36cb9884-86b7-4547-959a-6b6aac3e8226" providerId="ADAL" clId="{1F9668E8-0460-F543-BE96-65CA10CDEC47}" dt="2024-07-03T08:58:18.903" v="860" actId="12"/>
          <pc:sldLayoutMkLst>
            <pc:docMk/>
            <pc:sldMasterMk cId="1751981180" sldId="2147483983"/>
            <pc:sldLayoutMk cId="173894837" sldId="2147483985"/>
          </pc:sldLayoutMkLst>
          <pc:spChg chg="mod">
            <ac:chgData name="Anca Anghelea" userId="36cb9884-86b7-4547-959a-6b6aac3e8226" providerId="ADAL" clId="{1F9668E8-0460-F543-BE96-65CA10CDEC47}" dt="2024-07-03T08:58:18.903" v="860" actId="12"/>
            <ac:spMkLst>
              <pc:docMk/>
              <pc:sldMasterMk cId="1751981180" sldId="2147483983"/>
              <pc:sldLayoutMk cId="173894837" sldId="2147483985"/>
              <ac:spMk id="3" creationId="{00000000-0000-0000-0000-000000000000}"/>
            </ac:spMkLst>
          </pc:spChg>
          <pc:spChg chg="add mod">
            <ac:chgData name="Anca Anghelea" userId="36cb9884-86b7-4547-959a-6b6aac3e8226" providerId="ADAL" clId="{1F9668E8-0460-F543-BE96-65CA10CDEC47}" dt="2024-07-03T08:58:10.071" v="857" actId="207"/>
            <ac:spMkLst>
              <pc:docMk/>
              <pc:sldMasterMk cId="1751981180" sldId="2147483983"/>
              <pc:sldLayoutMk cId="173894837" sldId="2147483985"/>
              <ac:spMk id="8" creationId="{75F6AEBB-529F-3BF2-4F62-AD45857E9F87}"/>
            </ac:spMkLst>
          </pc:spChg>
          <pc:grpChg chg="add mod">
            <ac:chgData name="Anca Anghelea" userId="36cb9884-86b7-4547-959a-6b6aac3e8226" providerId="ADAL" clId="{1F9668E8-0460-F543-BE96-65CA10CDEC47}" dt="2024-07-03T08:30:55.033" v="22"/>
            <ac:grpSpMkLst>
              <pc:docMk/>
              <pc:sldMasterMk cId="1751981180" sldId="2147483983"/>
              <pc:sldLayoutMk cId="173894837" sldId="2147483985"/>
              <ac:grpSpMk id="5" creationId="{1E13C9FF-7BCE-3630-2597-152AB5EF1C2C}"/>
            </ac:grpSpMkLst>
          </pc:grpChg>
          <pc:picChg chg="add mod">
            <ac:chgData name="Anca Anghelea" userId="36cb9884-86b7-4547-959a-6b6aac3e8226" providerId="ADAL" clId="{1F9668E8-0460-F543-BE96-65CA10CDEC47}" dt="2024-07-03T08:30:27.067" v="15"/>
            <ac:picMkLst>
              <pc:docMk/>
              <pc:sldMasterMk cId="1751981180" sldId="2147483983"/>
              <pc:sldLayoutMk cId="173894837" sldId="2147483985"/>
              <ac:picMk id="2" creationId="{026F0808-39D9-BAAC-98F4-815AE2C70F9A}"/>
            </ac:picMkLst>
          </pc:picChg>
          <pc:picChg chg="add mod">
            <ac:chgData name="Anca Anghelea" userId="36cb9884-86b7-4547-959a-6b6aac3e8226" providerId="ADAL" clId="{1F9668E8-0460-F543-BE96-65CA10CDEC47}" dt="2024-07-03T08:30:27.067" v="15"/>
            <ac:picMkLst>
              <pc:docMk/>
              <pc:sldMasterMk cId="1751981180" sldId="2147483983"/>
              <pc:sldLayoutMk cId="173894837" sldId="2147483985"/>
              <ac:picMk id="4" creationId="{8819BAE1-2009-D0B7-103E-A0E0E6C06672}"/>
            </ac:picMkLst>
          </pc:picChg>
          <pc:picChg chg="mod">
            <ac:chgData name="Anca Anghelea" userId="36cb9884-86b7-4547-959a-6b6aac3e8226" providerId="ADAL" clId="{1F9668E8-0460-F543-BE96-65CA10CDEC47}" dt="2024-07-03T08:30:55.033" v="22"/>
            <ac:picMkLst>
              <pc:docMk/>
              <pc:sldMasterMk cId="1751981180" sldId="2147483983"/>
              <pc:sldLayoutMk cId="173894837" sldId="2147483985"/>
              <ac:picMk id="6" creationId="{B7E56B63-6378-DE74-2CB0-C56DD6B76609}"/>
            </ac:picMkLst>
          </pc:picChg>
          <pc:picChg chg="mod">
            <ac:chgData name="Anca Anghelea" userId="36cb9884-86b7-4547-959a-6b6aac3e8226" providerId="ADAL" clId="{1F9668E8-0460-F543-BE96-65CA10CDEC47}" dt="2024-07-03T08:30:55.033" v="22"/>
            <ac:picMkLst>
              <pc:docMk/>
              <pc:sldMasterMk cId="1751981180" sldId="2147483983"/>
              <pc:sldLayoutMk cId="173894837" sldId="2147483985"/>
              <ac:picMk id="7" creationId="{D8B7CAB4-4FFC-B04B-B6FD-AB17764E066A}"/>
            </ac:picMkLst>
          </pc:picChg>
        </pc:sldLayoutChg>
        <pc:sldLayoutChg chg="addSp delSp modSp add mod replId">
          <pc:chgData name="Anca Anghelea" userId="36cb9884-86b7-4547-959a-6b6aac3e8226" providerId="ADAL" clId="{1F9668E8-0460-F543-BE96-65CA10CDEC47}" dt="2024-07-03T08:58:28.051" v="862" actId="2711"/>
          <pc:sldLayoutMkLst>
            <pc:docMk/>
            <pc:sldMasterMk cId="1751981180" sldId="2147483983"/>
            <pc:sldLayoutMk cId="691415097" sldId="2147483986"/>
          </pc:sldLayoutMkLst>
          <pc:spChg chg="add mod">
            <ac:chgData name="Anca Anghelea" userId="36cb9884-86b7-4547-959a-6b6aac3e8226" providerId="ADAL" clId="{1F9668E8-0460-F543-BE96-65CA10CDEC47}" dt="2024-07-03T08:58:28.051" v="862" actId="2711"/>
            <ac:spMkLst>
              <pc:docMk/>
              <pc:sldMasterMk cId="1751981180" sldId="2147483983"/>
              <pc:sldLayoutMk cId="691415097" sldId="2147483986"/>
              <ac:spMk id="5" creationId="{0F404100-E4AB-B41C-CEE1-B6DB1D68AC9B}"/>
            </ac:spMkLst>
          </pc:spChg>
          <pc:spChg chg="add del">
            <ac:chgData name="Anca Anghelea" userId="36cb9884-86b7-4547-959a-6b6aac3e8226" providerId="ADAL" clId="{1F9668E8-0460-F543-BE96-65CA10CDEC47}" dt="2024-07-03T08:33:44.986" v="46" actId="11529"/>
            <ac:spMkLst>
              <pc:docMk/>
              <pc:sldMasterMk cId="1751981180" sldId="2147483983"/>
              <pc:sldLayoutMk cId="691415097" sldId="2147483986"/>
              <ac:spMk id="6" creationId="{C9FDDC71-FB9E-6463-EA8B-065D41B6F84F}"/>
            </ac:spMkLst>
          </pc:spChg>
          <pc:spChg chg="add mod">
            <ac:chgData name="Anca Anghelea" userId="36cb9884-86b7-4547-959a-6b6aac3e8226" providerId="ADAL" clId="{1F9668E8-0460-F543-BE96-65CA10CDEC47}" dt="2024-07-03T08:33:40.344" v="45" actId="11529"/>
            <ac:spMkLst>
              <pc:docMk/>
              <pc:sldMasterMk cId="1751981180" sldId="2147483983"/>
              <pc:sldLayoutMk cId="691415097" sldId="2147483986"/>
              <ac:spMk id="7" creationId="{62D7948C-CA97-63F1-F9F4-AD7417D30628}"/>
            </ac:spMkLst>
          </pc:spChg>
          <pc:spChg chg="add del">
            <ac:chgData name="Anca Anghelea" userId="36cb9884-86b7-4547-959a-6b6aac3e8226" providerId="ADAL" clId="{1F9668E8-0460-F543-BE96-65CA10CDEC47}" dt="2024-07-03T08:33:54.741" v="47" actId="11529"/>
            <ac:spMkLst>
              <pc:docMk/>
              <pc:sldMasterMk cId="1751981180" sldId="2147483983"/>
              <pc:sldLayoutMk cId="691415097" sldId="2147483986"/>
              <ac:spMk id="8" creationId="{FACF3664-61BC-470D-2465-769C16C45030}"/>
            </ac:spMkLst>
          </pc:spChg>
          <pc:spChg chg="add mod">
            <ac:chgData name="Anca Anghelea" userId="36cb9884-86b7-4547-959a-6b6aac3e8226" providerId="ADAL" clId="{1F9668E8-0460-F543-BE96-65CA10CDEC47}" dt="2024-07-03T08:34:20.113" v="50" actId="14100"/>
            <ac:spMkLst>
              <pc:docMk/>
              <pc:sldMasterMk cId="1751981180" sldId="2147483983"/>
              <pc:sldLayoutMk cId="691415097" sldId="2147483986"/>
              <ac:spMk id="9" creationId="{889AFFFC-5A33-07BA-D91A-0ECCC04E0F3B}"/>
            </ac:spMkLst>
          </pc:spChg>
          <pc:spChg chg="add del">
            <ac:chgData name="Anca Anghelea" userId="36cb9884-86b7-4547-959a-6b6aac3e8226" providerId="ADAL" clId="{1F9668E8-0460-F543-BE96-65CA10CDEC47}" dt="2024-07-03T08:34:03.513" v="48" actId="11529"/>
            <ac:spMkLst>
              <pc:docMk/>
              <pc:sldMasterMk cId="1751981180" sldId="2147483983"/>
              <pc:sldLayoutMk cId="691415097" sldId="2147483986"/>
              <ac:spMk id="10" creationId="{CC08B298-B292-6C70-E4F4-9A78748791AC}"/>
            </ac:spMkLst>
          </pc:spChg>
          <pc:spChg chg="add mod">
            <ac:chgData name="Anca Anghelea" userId="36cb9884-86b7-4547-959a-6b6aac3e8226" providerId="ADAL" clId="{1F9668E8-0460-F543-BE96-65CA10CDEC47}" dt="2024-07-03T08:34:20.113" v="50" actId="14100"/>
            <ac:spMkLst>
              <pc:docMk/>
              <pc:sldMasterMk cId="1751981180" sldId="2147483983"/>
              <pc:sldLayoutMk cId="691415097" sldId="2147483986"/>
              <ac:spMk id="11" creationId="{E3F931B2-7989-3A64-DAEC-143888DF875B}"/>
            </ac:spMkLst>
          </pc:spChg>
          <pc:grpChg chg="add mod">
            <ac:chgData name="Anca Anghelea" userId="36cb9884-86b7-4547-959a-6b6aac3e8226" providerId="ADAL" clId="{1F9668E8-0460-F543-BE96-65CA10CDEC47}" dt="2024-07-03T08:30:57.190" v="23"/>
            <ac:grpSpMkLst>
              <pc:docMk/>
              <pc:sldMasterMk cId="1751981180" sldId="2147483983"/>
              <pc:sldLayoutMk cId="691415097" sldId="2147483986"/>
              <ac:grpSpMk id="2" creationId="{CF1C242E-D652-AD57-67E4-A0A6A3951F7B}"/>
            </ac:grpSpMkLst>
          </pc:grpChg>
          <pc:picChg chg="mod">
            <ac:chgData name="Anca Anghelea" userId="36cb9884-86b7-4547-959a-6b6aac3e8226" providerId="ADAL" clId="{1F9668E8-0460-F543-BE96-65CA10CDEC47}" dt="2024-07-03T08:30:57.190" v="23"/>
            <ac:picMkLst>
              <pc:docMk/>
              <pc:sldMasterMk cId="1751981180" sldId="2147483983"/>
              <pc:sldLayoutMk cId="691415097" sldId="2147483986"/>
              <ac:picMk id="3" creationId="{A19842DB-D11A-73ED-A5E5-C49EE33FDCD6}"/>
            </ac:picMkLst>
          </pc:picChg>
          <pc:picChg chg="mod">
            <ac:chgData name="Anca Anghelea" userId="36cb9884-86b7-4547-959a-6b6aac3e8226" providerId="ADAL" clId="{1F9668E8-0460-F543-BE96-65CA10CDEC47}" dt="2024-07-03T08:30:57.190" v="23"/>
            <ac:picMkLst>
              <pc:docMk/>
              <pc:sldMasterMk cId="1751981180" sldId="2147483983"/>
              <pc:sldLayoutMk cId="691415097" sldId="2147483986"/>
              <ac:picMk id="4" creationId="{EB60802D-8780-2ED4-D688-366AC502979B}"/>
            </ac:picMkLst>
          </pc:picChg>
          <pc:picChg chg="del">
            <ac:chgData name="Anca Anghelea" userId="36cb9884-86b7-4547-959a-6b6aac3e8226" providerId="ADAL" clId="{1F9668E8-0460-F543-BE96-65CA10CDEC47}" dt="2024-07-03T08:29:13.370" v="8" actId="478"/>
            <ac:picMkLst>
              <pc:docMk/>
              <pc:sldMasterMk cId="1751981180" sldId="2147483983"/>
              <pc:sldLayoutMk cId="691415097" sldId="2147483986"/>
              <ac:picMk id="37" creationId="{3340BD7C-EF85-78BF-A91B-1785DA1AC2C1}"/>
            </ac:picMkLst>
          </pc:picChg>
          <pc:picChg chg="del">
            <ac:chgData name="Anca Anghelea" userId="36cb9884-86b7-4547-959a-6b6aac3e8226" providerId="ADAL" clId="{1F9668E8-0460-F543-BE96-65CA10CDEC47}" dt="2024-07-03T08:29:11.723" v="7" actId="478"/>
            <ac:picMkLst>
              <pc:docMk/>
              <pc:sldMasterMk cId="1751981180" sldId="2147483983"/>
              <pc:sldLayoutMk cId="691415097" sldId="2147483986"/>
              <ac:picMk id="61" creationId="{A9FCBA71-7A81-44F8-9D81-1417DDB9BFEB}"/>
            </ac:picMkLst>
          </pc:picChg>
          <pc:picChg chg="del">
            <ac:chgData name="Anca Anghelea" userId="36cb9884-86b7-4547-959a-6b6aac3e8226" providerId="ADAL" clId="{1F9668E8-0460-F543-BE96-65CA10CDEC47}" dt="2024-07-03T08:29:14.849" v="9" actId="478"/>
            <ac:picMkLst>
              <pc:docMk/>
              <pc:sldMasterMk cId="1751981180" sldId="2147483983"/>
              <pc:sldLayoutMk cId="691415097" sldId="2147483986"/>
              <ac:picMk id="62" creationId="{2DC08EBA-E746-4153-801C-66D89C38A619}"/>
            </ac:picMkLst>
          </pc:picChg>
        </pc:sldLayoutChg>
        <pc:sldLayoutChg chg="addSp modSp add mod replId">
          <pc:chgData name="Anca Anghelea" userId="36cb9884-86b7-4547-959a-6b6aac3e8226" providerId="ADAL" clId="{1F9668E8-0460-F543-BE96-65CA10CDEC47}" dt="2024-07-03T08:58:37.954" v="864" actId="207"/>
          <pc:sldLayoutMkLst>
            <pc:docMk/>
            <pc:sldMasterMk cId="1751981180" sldId="2147483983"/>
            <pc:sldLayoutMk cId="4071337561" sldId="2147483987"/>
          </pc:sldLayoutMkLst>
          <pc:spChg chg="add mod">
            <ac:chgData name="Anca Anghelea" userId="36cb9884-86b7-4547-959a-6b6aac3e8226" providerId="ADAL" clId="{1F9668E8-0460-F543-BE96-65CA10CDEC47}" dt="2024-07-03T08:58:37.954" v="864" actId="207"/>
            <ac:spMkLst>
              <pc:docMk/>
              <pc:sldMasterMk cId="1751981180" sldId="2147483983"/>
              <pc:sldLayoutMk cId="4071337561" sldId="2147483987"/>
              <ac:spMk id="5" creationId="{2CEC57F3-612F-E188-0943-BB5FDF0A4E86}"/>
            </ac:spMkLst>
          </pc:spChg>
          <pc:grpChg chg="add mod">
            <ac:chgData name="Anca Anghelea" userId="36cb9884-86b7-4547-959a-6b6aac3e8226" providerId="ADAL" clId="{1F9668E8-0460-F543-BE96-65CA10CDEC47}" dt="2024-07-03T08:30:58.777" v="24"/>
            <ac:grpSpMkLst>
              <pc:docMk/>
              <pc:sldMasterMk cId="1751981180" sldId="2147483983"/>
              <pc:sldLayoutMk cId="4071337561" sldId="2147483987"/>
              <ac:grpSpMk id="2" creationId="{9BBF322D-30D5-8145-65F3-7B02D16EE8F2}"/>
            </ac:grpSpMkLst>
          </pc:grpChg>
          <pc:picChg chg="mod">
            <ac:chgData name="Anca Anghelea" userId="36cb9884-86b7-4547-959a-6b6aac3e8226" providerId="ADAL" clId="{1F9668E8-0460-F543-BE96-65CA10CDEC47}" dt="2024-07-03T08:30:58.777" v="24"/>
            <ac:picMkLst>
              <pc:docMk/>
              <pc:sldMasterMk cId="1751981180" sldId="2147483983"/>
              <pc:sldLayoutMk cId="4071337561" sldId="2147483987"/>
              <ac:picMk id="3" creationId="{C43B1AC7-D0EB-DA99-858C-F5A0CC92DFEE}"/>
            </ac:picMkLst>
          </pc:picChg>
          <pc:picChg chg="mod">
            <ac:chgData name="Anca Anghelea" userId="36cb9884-86b7-4547-959a-6b6aac3e8226" providerId="ADAL" clId="{1F9668E8-0460-F543-BE96-65CA10CDEC47}" dt="2024-07-03T08:30:58.777" v="24"/>
            <ac:picMkLst>
              <pc:docMk/>
              <pc:sldMasterMk cId="1751981180" sldId="2147483983"/>
              <pc:sldLayoutMk cId="4071337561" sldId="2147483987"/>
              <ac:picMk id="4" creationId="{34B819C0-BBD4-EB45-FC06-19B4E11DA1A8}"/>
            </ac:picMkLst>
          </pc:picChg>
        </pc:sldLayoutChg>
        <pc:sldLayoutChg chg="addSp delSp modSp mod modTransition delAnim modAnim">
          <pc:chgData name="Anca Anghelea" userId="36cb9884-86b7-4547-959a-6b6aac3e8226" providerId="ADAL" clId="{1F9668E8-0460-F543-BE96-65CA10CDEC47}" dt="2024-07-03T08:58:57.090" v="867" actId="2711"/>
          <pc:sldLayoutMkLst>
            <pc:docMk/>
            <pc:sldMasterMk cId="1751981180" sldId="2147483983"/>
            <pc:sldLayoutMk cId="1647788982" sldId="2147483988"/>
          </pc:sldLayoutMkLst>
          <pc:spChg chg="del">
            <ac:chgData name="Anca Anghelea" userId="36cb9884-86b7-4547-959a-6b6aac3e8226" providerId="ADAL" clId="{1F9668E8-0460-F543-BE96-65CA10CDEC47}" dt="2024-07-03T08:34:59.774" v="55" actId="478"/>
            <ac:spMkLst>
              <pc:docMk/>
              <pc:sldMasterMk cId="1751981180" sldId="2147483983"/>
              <pc:sldLayoutMk cId="1647788982" sldId="2147483988"/>
              <ac:spMk id="10" creationId="{00000000-0000-0000-0000-000000000000}"/>
            </ac:spMkLst>
          </pc:spChg>
          <pc:spChg chg="del">
            <ac:chgData name="Anca Anghelea" userId="36cb9884-86b7-4547-959a-6b6aac3e8226" providerId="ADAL" clId="{1F9668E8-0460-F543-BE96-65CA10CDEC47}" dt="2024-07-03T08:34:51.267" v="52" actId="478"/>
            <ac:spMkLst>
              <pc:docMk/>
              <pc:sldMasterMk cId="1751981180" sldId="2147483983"/>
              <pc:sldLayoutMk cId="1647788982" sldId="2147483988"/>
              <ac:spMk id="90" creationId="{FBF93EDD-5149-43C3-AE03-E4F5F512FE93}"/>
            </ac:spMkLst>
          </pc:spChg>
          <pc:spChg chg="mod">
            <ac:chgData name="Anca Anghelea" userId="36cb9884-86b7-4547-959a-6b6aac3e8226" providerId="ADAL" clId="{1F9668E8-0460-F543-BE96-65CA10CDEC47}" dt="2024-07-03T08:58:57.090" v="867" actId="2711"/>
            <ac:spMkLst>
              <pc:docMk/>
              <pc:sldMasterMk cId="1751981180" sldId="2147483983"/>
              <pc:sldLayoutMk cId="1647788982" sldId="2147483988"/>
              <ac:spMk id="56323" creationId="{00000000-0000-0000-0000-000000000000}"/>
            </ac:spMkLst>
          </pc:spChg>
          <pc:spChg chg="mod">
            <ac:chgData name="Anca Anghelea" userId="36cb9884-86b7-4547-959a-6b6aac3e8226" providerId="ADAL" clId="{1F9668E8-0460-F543-BE96-65CA10CDEC47}" dt="2024-07-03T08:58:45.370" v="865" actId="2711"/>
            <ac:spMkLst>
              <pc:docMk/>
              <pc:sldMasterMk cId="1751981180" sldId="2147483983"/>
              <pc:sldLayoutMk cId="1647788982" sldId="2147483988"/>
              <ac:spMk id="56325" creationId="{00000000-0000-0000-0000-000000000000}"/>
            </ac:spMkLst>
          </pc:spChg>
          <pc:spChg chg="del">
            <ac:chgData name="Anca Anghelea" userId="36cb9884-86b7-4547-959a-6b6aac3e8226" providerId="ADAL" clId="{1F9668E8-0460-F543-BE96-65CA10CDEC47}" dt="2024-07-03T08:34:59.774" v="55" actId="478"/>
            <ac:spMkLst>
              <pc:docMk/>
              <pc:sldMasterMk cId="1751981180" sldId="2147483983"/>
              <pc:sldLayoutMk cId="1647788982" sldId="2147483988"/>
              <ac:spMk id="56347" creationId="{00000000-0000-0000-0000-000000000000}"/>
            </ac:spMkLst>
          </pc:spChg>
          <pc:picChg chg="del">
            <ac:chgData name="Anca Anghelea" userId="36cb9884-86b7-4547-959a-6b6aac3e8226" providerId="ADAL" clId="{1F9668E8-0460-F543-BE96-65CA10CDEC47}" dt="2024-07-03T08:34:52.400" v="53" actId="478"/>
            <ac:picMkLst>
              <pc:docMk/>
              <pc:sldMasterMk cId="1751981180" sldId="2147483983"/>
              <pc:sldLayoutMk cId="1647788982" sldId="2147483988"/>
              <ac:picMk id="2" creationId="{655A41B8-2864-44C4-A9B2-9F40A95F93BD}"/>
            </ac:picMkLst>
          </pc:picChg>
          <pc:picChg chg="add mod">
            <ac:chgData name="Anca Anghelea" userId="36cb9884-86b7-4547-959a-6b6aac3e8226" providerId="ADAL" clId="{1F9668E8-0460-F543-BE96-65CA10CDEC47}" dt="2024-07-03T08:35:21.667" v="59" actId="167"/>
            <ac:picMkLst>
              <pc:docMk/>
              <pc:sldMasterMk cId="1751981180" sldId="2147483983"/>
              <pc:sldLayoutMk cId="1647788982" sldId="2147483988"/>
              <ac:picMk id="3" creationId="{310179F7-9F52-6DD5-EA4B-4CEA079157BB}"/>
            </ac:picMkLst>
          </pc:picChg>
          <pc:picChg chg="del">
            <ac:chgData name="Anca Anghelea" userId="36cb9884-86b7-4547-959a-6b6aac3e8226" providerId="ADAL" clId="{1F9668E8-0460-F543-BE96-65CA10CDEC47}" dt="2024-07-03T08:35:27.096" v="60" actId="478"/>
            <ac:picMkLst>
              <pc:docMk/>
              <pc:sldMasterMk cId="1751981180" sldId="2147483983"/>
              <pc:sldLayoutMk cId="1647788982" sldId="2147483988"/>
              <ac:picMk id="38" creationId="{6C34021B-66EB-9E45-8BD1-64D5855A5802}"/>
            </ac:picMkLst>
          </pc:picChg>
          <pc:picChg chg="del">
            <ac:chgData name="Anca Anghelea" userId="36cb9884-86b7-4547-959a-6b6aac3e8226" providerId="ADAL" clId="{1F9668E8-0460-F543-BE96-65CA10CDEC47}" dt="2024-07-03T08:34:54.287" v="54" actId="478"/>
            <ac:picMkLst>
              <pc:docMk/>
              <pc:sldMasterMk cId="1751981180" sldId="2147483983"/>
              <pc:sldLayoutMk cId="1647788982" sldId="2147483988"/>
              <ac:picMk id="40" creationId="{EBB965BA-5FAA-5543-9444-B14F3D19DD2B}"/>
            </ac:picMkLst>
          </pc:picChg>
          <pc:picChg chg="del">
            <ac:chgData name="Anca Anghelea" userId="36cb9884-86b7-4547-959a-6b6aac3e8226" providerId="ADAL" clId="{1F9668E8-0460-F543-BE96-65CA10CDEC47}" dt="2024-07-03T08:34:59.774" v="55" actId="478"/>
            <ac:picMkLst>
              <pc:docMk/>
              <pc:sldMasterMk cId="1751981180" sldId="2147483983"/>
              <pc:sldLayoutMk cId="1647788982" sldId="2147483988"/>
              <ac:picMk id="41" creationId="{33C1AA27-468E-4F19-A563-21152A310F35}"/>
            </ac:picMkLst>
          </pc:picChg>
          <pc:cxnChg chg="del">
            <ac:chgData name="Anca Anghelea" userId="36cb9884-86b7-4547-959a-6b6aac3e8226" providerId="ADAL" clId="{1F9668E8-0460-F543-BE96-65CA10CDEC47}" dt="2024-07-03T08:34:59.774" v="55" actId="478"/>
            <ac:cxnSpMkLst>
              <pc:docMk/>
              <pc:sldMasterMk cId="1751981180" sldId="2147483983"/>
              <pc:sldLayoutMk cId="1647788982" sldId="2147483988"/>
              <ac:cxnSpMk id="39" creationId="{D90A106D-F82D-4A4A-81C2-51E2F76FBD9F}"/>
            </ac:cxnSpMkLst>
          </pc:cxnChg>
        </pc:sldLayoutChg>
        <pc:sldLayoutChg chg="del">
          <pc:chgData name="Anca Anghelea" userId="36cb9884-86b7-4547-959a-6b6aac3e8226" providerId="ADAL" clId="{1F9668E8-0460-F543-BE96-65CA10CDEC47}" dt="2024-07-03T12:38:32.189" v="3282" actId="2696"/>
          <pc:sldLayoutMkLst>
            <pc:docMk/>
            <pc:sldMasterMk cId="1751981180" sldId="2147484007"/>
            <pc:sldLayoutMk cId="1991013447" sldId="214748398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VALUE</c:v>
                </c:pt>
              </c:strCache>
            </c:strRef>
          </c:tx>
          <c:spPr>
            <a:ln>
              <a:noFill/>
            </a:ln>
            <a:effectLst/>
            <a:scene3d>
              <a:camera prst="orthographicFront"/>
              <a:lightRig rig="threePt" dir="t"/>
            </a:scene3d>
            <a:sp3d prstMaterial="matte"/>
          </c:spPr>
          <c:explosion val="5"/>
          <c:dPt>
            <c:idx val="0"/>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01-741F-47C1-9996-DF6877D07366}"/>
              </c:ext>
            </c:extLst>
          </c:dPt>
          <c:dPt>
            <c:idx val="1"/>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03-741F-47C1-9996-DF6877D07366}"/>
              </c:ext>
            </c:extLst>
          </c:dPt>
          <c:dPt>
            <c:idx val="2"/>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05-741F-47C1-9996-DF6877D07366}"/>
              </c:ext>
            </c:extLst>
          </c:dPt>
          <c:dPt>
            <c:idx val="3"/>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07-741F-47C1-9996-DF6877D07366}"/>
              </c:ext>
            </c:extLst>
          </c:dPt>
          <c:dPt>
            <c:idx val="4"/>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09-741F-47C1-9996-DF6877D07366}"/>
              </c:ext>
            </c:extLst>
          </c:dPt>
          <c:dPt>
            <c:idx val="5"/>
            <c:bubble3D val="0"/>
            <c:spPr>
              <a:solidFill>
                <a:srgbClr val="FBAB18"/>
              </a:solidFill>
              <a:ln>
                <a:noFill/>
              </a:ln>
              <a:effectLst/>
              <a:scene3d>
                <a:camera prst="orthographicFront"/>
                <a:lightRig rig="threePt" dir="t"/>
              </a:scene3d>
              <a:sp3d prstMaterial="matte"/>
            </c:spPr>
            <c:extLst>
              <c:ext xmlns:c16="http://schemas.microsoft.com/office/drawing/2014/chart" uri="{C3380CC4-5D6E-409C-BE32-E72D297353CC}">
                <c16:uniqueId val="{0000000B-741F-47C1-9996-DF6877D07366}"/>
              </c:ext>
            </c:extLst>
          </c:dPt>
          <c:dPt>
            <c:idx val="6"/>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0D-741F-47C1-9996-DF6877D07366}"/>
              </c:ext>
            </c:extLst>
          </c:dPt>
          <c:dPt>
            <c:idx val="7"/>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0F-741F-47C1-9996-DF6877D07366}"/>
              </c:ext>
            </c:extLst>
          </c:dPt>
          <c:dPt>
            <c:idx val="8"/>
            <c:bubble3D val="0"/>
            <c:spPr>
              <a:solidFill>
                <a:srgbClr val="F1666A"/>
              </a:solidFill>
              <a:ln>
                <a:noFill/>
              </a:ln>
              <a:effectLst/>
              <a:scene3d>
                <a:camera prst="orthographicFront"/>
                <a:lightRig rig="threePt" dir="t"/>
              </a:scene3d>
              <a:sp3d prstMaterial="matte"/>
            </c:spPr>
            <c:extLst>
              <c:ext xmlns:c16="http://schemas.microsoft.com/office/drawing/2014/chart" uri="{C3380CC4-5D6E-409C-BE32-E72D297353CC}">
                <c16:uniqueId val="{00000011-741F-47C1-9996-DF6877D07366}"/>
              </c:ext>
            </c:extLst>
          </c:dPt>
          <c:dPt>
            <c:idx val="9"/>
            <c:bubble3D val="0"/>
            <c:spPr>
              <a:solidFill>
                <a:srgbClr val="ED1B2F"/>
              </a:solidFill>
              <a:ln>
                <a:noFill/>
              </a:ln>
              <a:effectLst/>
              <a:scene3d>
                <a:camera prst="orthographicFront"/>
                <a:lightRig rig="threePt" dir="t"/>
              </a:scene3d>
              <a:sp3d prstMaterial="matte"/>
            </c:spPr>
            <c:extLst>
              <c:ext xmlns:c16="http://schemas.microsoft.com/office/drawing/2014/chart" uri="{C3380CC4-5D6E-409C-BE32-E72D297353CC}">
                <c16:uniqueId val="{00000013-741F-47C1-9996-DF6877D07366}"/>
              </c:ext>
            </c:extLst>
          </c:dPt>
          <c:dPt>
            <c:idx val="10"/>
            <c:bubble3D val="0"/>
            <c:spPr>
              <a:solidFill>
                <a:srgbClr val="CF1D39"/>
              </a:solidFill>
              <a:ln>
                <a:noFill/>
              </a:ln>
              <a:effectLst/>
              <a:scene3d>
                <a:camera prst="orthographicFront"/>
                <a:lightRig rig="threePt" dir="t"/>
              </a:scene3d>
              <a:sp3d prstMaterial="matte"/>
            </c:spPr>
            <c:extLst>
              <c:ext xmlns:c16="http://schemas.microsoft.com/office/drawing/2014/chart" uri="{C3380CC4-5D6E-409C-BE32-E72D297353CC}">
                <c16:uniqueId val="{00000015-741F-47C1-9996-DF6877D07366}"/>
              </c:ext>
            </c:extLst>
          </c:dPt>
          <c:dPt>
            <c:idx val="11"/>
            <c:bubble3D val="0"/>
            <c:spPr>
              <a:solidFill>
                <a:srgbClr val="960136"/>
              </a:solidFill>
              <a:ln>
                <a:noFill/>
              </a:ln>
              <a:effectLst/>
              <a:scene3d>
                <a:camera prst="orthographicFront"/>
                <a:lightRig rig="threePt" dir="t"/>
              </a:scene3d>
              <a:sp3d prstMaterial="matte"/>
            </c:spPr>
            <c:extLst>
              <c:ext xmlns:c16="http://schemas.microsoft.com/office/drawing/2014/chart" uri="{C3380CC4-5D6E-409C-BE32-E72D297353CC}">
                <c16:uniqueId val="{00000017-741F-47C1-9996-DF6877D07366}"/>
              </c:ext>
            </c:extLst>
          </c:dPt>
          <c:dPt>
            <c:idx val="12"/>
            <c:bubble3D val="0"/>
            <c:spPr>
              <a:solidFill>
                <a:srgbClr val="6DCFF6"/>
              </a:solidFill>
              <a:ln>
                <a:noFill/>
              </a:ln>
              <a:effectLst/>
              <a:scene3d>
                <a:camera prst="orthographicFront"/>
                <a:lightRig rig="threePt" dir="t"/>
              </a:scene3d>
              <a:sp3d prstMaterial="matte"/>
            </c:spPr>
            <c:extLst>
              <c:ext xmlns:c16="http://schemas.microsoft.com/office/drawing/2014/chart" uri="{C3380CC4-5D6E-409C-BE32-E72D297353CC}">
                <c16:uniqueId val="{00000019-741F-47C1-9996-DF6877D07366}"/>
              </c:ext>
            </c:extLst>
          </c:dPt>
          <c:dPt>
            <c:idx val="13"/>
            <c:bubble3D val="0"/>
            <c:spPr>
              <a:solidFill>
                <a:srgbClr val="009BDB"/>
              </a:solidFill>
              <a:ln>
                <a:noFill/>
              </a:ln>
              <a:effectLst/>
              <a:scene3d>
                <a:camera prst="orthographicFront"/>
                <a:lightRig rig="threePt" dir="t"/>
              </a:scene3d>
              <a:sp3d prstMaterial="matte"/>
            </c:spPr>
            <c:extLst>
              <c:ext xmlns:c16="http://schemas.microsoft.com/office/drawing/2014/chart" uri="{C3380CC4-5D6E-409C-BE32-E72D297353CC}">
                <c16:uniqueId val="{0000001B-741F-47C1-9996-DF6877D07366}"/>
              </c:ext>
            </c:extLst>
          </c:dPt>
          <c:dPt>
            <c:idx val="14"/>
            <c:bubble3D val="0"/>
            <c:spPr>
              <a:solidFill>
                <a:srgbClr val="00619E"/>
              </a:solidFill>
              <a:ln>
                <a:noFill/>
              </a:ln>
              <a:effectLst/>
              <a:scene3d>
                <a:camera prst="orthographicFront"/>
                <a:lightRig rig="threePt" dir="t"/>
              </a:scene3d>
              <a:sp3d prstMaterial="matte"/>
            </c:spPr>
            <c:extLst>
              <c:ext xmlns:c16="http://schemas.microsoft.com/office/drawing/2014/chart" uri="{C3380CC4-5D6E-409C-BE32-E72D297353CC}">
                <c16:uniqueId val="{0000001D-741F-47C1-9996-DF6877D07366}"/>
              </c:ext>
            </c:extLst>
          </c:dPt>
          <c:dPt>
            <c:idx val="15"/>
            <c:bubble3D val="0"/>
            <c:spPr>
              <a:solidFill>
                <a:srgbClr val="1E3378"/>
              </a:solidFill>
              <a:ln>
                <a:noFill/>
              </a:ln>
              <a:effectLst/>
              <a:scene3d>
                <a:camera prst="orthographicFront"/>
                <a:lightRig rig="threePt" dir="t"/>
              </a:scene3d>
              <a:sp3d prstMaterial="matte"/>
            </c:spPr>
            <c:extLst>
              <c:ext xmlns:c16="http://schemas.microsoft.com/office/drawing/2014/chart" uri="{C3380CC4-5D6E-409C-BE32-E72D297353CC}">
                <c16:uniqueId val="{0000001F-741F-47C1-9996-DF6877D07366}"/>
              </c:ext>
            </c:extLst>
          </c:dPt>
          <c:dPt>
            <c:idx val="16"/>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21-741F-47C1-9996-DF6877D07366}"/>
              </c:ext>
            </c:extLst>
          </c:dPt>
          <c:dPt>
            <c:idx val="17"/>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23-741F-47C1-9996-DF6877D07366}"/>
              </c:ext>
            </c:extLst>
          </c:dPt>
          <c:dPt>
            <c:idx val="18"/>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25-741F-47C1-9996-DF6877D07366}"/>
              </c:ext>
            </c:extLst>
          </c:dPt>
          <c:dPt>
            <c:idx val="19"/>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27-741F-47C1-9996-DF6877D07366}"/>
              </c:ext>
            </c:extLst>
          </c:dPt>
          <c:dPt>
            <c:idx val="20"/>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29-741F-47C1-9996-DF6877D07366}"/>
              </c:ext>
            </c:extLst>
          </c:dPt>
          <c:dPt>
            <c:idx val="21"/>
            <c:bubble3D val="0"/>
            <c:spPr>
              <a:solidFill>
                <a:srgbClr val="FFDE00"/>
              </a:solidFill>
              <a:ln>
                <a:noFill/>
              </a:ln>
              <a:effectLst/>
              <a:scene3d>
                <a:camera prst="orthographicFront"/>
                <a:lightRig rig="threePt" dir="t"/>
              </a:scene3d>
              <a:sp3d prstMaterial="matte"/>
            </c:spPr>
            <c:extLst>
              <c:ext xmlns:c16="http://schemas.microsoft.com/office/drawing/2014/chart" uri="{C3380CC4-5D6E-409C-BE32-E72D297353CC}">
                <c16:uniqueId val="{0000002B-741F-47C1-9996-DF6877D07366}"/>
              </c:ext>
            </c:extLst>
          </c:dPt>
          <c:dPt>
            <c:idx val="22"/>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2D-741F-47C1-9996-DF6877D07366}"/>
              </c:ext>
            </c:extLst>
          </c:dPt>
          <c:dPt>
            <c:idx val="23"/>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2F-741F-47C1-9996-DF6877D07366}"/>
              </c:ext>
            </c:extLst>
          </c:dPt>
          <c:dLbls>
            <c:dLbl>
              <c:idx val="0"/>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01-741F-47C1-9996-DF6877D07366}"/>
                </c:ext>
              </c:extLst>
            </c:dLbl>
            <c:dLbl>
              <c:idx val="1"/>
              <c:spPr>
                <a:noFill/>
                <a:ln>
                  <a:noFill/>
                </a:ln>
                <a:effectLst/>
              </c:spPr>
              <c:txPr>
                <a:bodyPr rot="0" spcFirstLastPara="1" vertOverflow="ellipsis" vert="horz" wrap="square" anchor="ctr" anchorCtr="1"/>
                <a:lstStyle/>
                <a:p>
                  <a:pPr>
                    <a:defRPr sz="1330" b="1" i="0" u="sng" strike="noStrike" kern="1200" spc="0" baseline="0">
                      <a:solidFill>
                        <a:schemeClr val="accent2"/>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03-741F-47C1-9996-DF6877D07366}"/>
                </c:ext>
              </c:extLst>
            </c:dLbl>
            <c:dLbl>
              <c:idx val="2"/>
              <c:spPr>
                <a:noFill/>
                <a:ln>
                  <a:noFill/>
                </a:ln>
                <a:effectLst/>
              </c:spPr>
              <c:txPr>
                <a:bodyPr rot="0" spcFirstLastPara="1" vertOverflow="ellipsis" vert="horz" wrap="square" anchor="ctr" anchorCtr="1"/>
                <a:lstStyle/>
                <a:p>
                  <a:pPr>
                    <a:defRPr sz="1330" b="1" i="0" u="sng" strike="noStrike" kern="1200" spc="0" baseline="0">
                      <a:solidFill>
                        <a:schemeClr val="accent3"/>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05-741F-47C1-9996-DF6877D07366}"/>
                </c:ext>
              </c:extLst>
            </c:dLbl>
            <c:dLbl>
              <c:idx val="3"/>
              <c:spPr>
                <a:noFill/>
                <a:ln>
                  <a:noFill/>
                </a:ln>
                <a:effectLst/>
              </c:spPr>
              <c:txPr>
                <a:bodyPr rot="0" spcFirstLastPara="1" vertOverflow="ellipsis" vert="horz" wrap="square" anchor="ctr" anchorCtr="1"/>
                <a:lstStyle/>
                <a:p>
                  <a:pPr>
                    <a:defRPr sz="1330" b="1" i="0" u="sng" strike="noStrike" kern="1200" spc="0" baseline="0">
                      <a:solidFill>
                        <a:schemeClr val="accent4"/>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07-741F-47C1-9996-DF6877D07366}"/>
                </c:ext>
              </c:extLst>
            </c:dLbl>
            <c:dLbl>
              <c:idx val="4"/>
              <c:spPr>
                <a:noFill/>
                <a:ln>
                  <a:noFill/>
                </a:ln>
                <a:effectLst/>
              </c:spPr>
              <c:txPr>
                <a:bodyPr rot="0" spcFirstLastPara="1" vertOverflow="ellipsis" vert="horz" wrap="square" anchor="ctr" anchorCtr="1"/>
                <a:lstStyle/>
                <a:p>
                  <a:pPr>
                    <a:defRPr sz="1330" b="1" i="0" u="sng" strike="noStrike" kern="1200" spc="0" baseline="0">
                      <a:solidFill>
                        <a:schemeClr val="accent5"/>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09-741F-47C1-9996-DF6877D07366}"/>
                </c:ext>
              </c:extLst>
            </c:dLbl>
            <c:dLbl>
              <c:idx val="5"/>
              <c:spPr>
                <a:noFill/>
                <a:ln>
                  <a:noFill/>
                </a:ln>
                <a:effectLst/>
              </c:spPr>
              <c:txPr>
                <a:bodyPr rot="0" spcFirstLastPara="1" vertOverflow="ellipsis" vert="horz" wrap="square" anchor="ctr" anchorCtr="1"/>
                <a:lstStyle/>
                <a:p>
                  <a:pPr>
                    <a:defRPr sz="1330" b="1" i="0" u="sng" strike="noStrike" kern="1200" spc="0" baseline="0">
                      <a:solidFill>
                        <a:schemeClr val="accent6"/>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0B-741F-47C1-9996-DF6877D07366}"/>
                </c:ext>
              </c:extLst>
            </c:dLbl>
            <c:dLbl>
              <c:idx val="6"/>
              <c:spPr>
                <a:noFill/>
                <a:ln>
                  <a:noFill/>
                </a:ln>
                <a:effectLst/>
              </c:spPr>
              <c:txPr>
                <a:bodyPr rot="0" spcFirstLastPara="1" vertOverflow="ellipsis" vert="horz" wrap="square" anchor="ctr" anchorCtr="1"/>
                <a:lstStyle/>
                <a:p>
                  <a:pPr>
                    <a:defRPr sz="1330" b="1" i="0" u="sng" strike="noStrike" kern="1200" spc="0" baseline="0">
                      <a:solidFill>
                        <a:schemeClr val="accent1">
                          <a:lumMod val="6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0D-741F-47C1-9996-DF6877D07366}"/>
                </c:ext>
              </c:extLst>
            </c:dLbl>
            <c:dLbl>
              <c:idx val="7"/>
              <c:spPr>
                <a:noFill/>
                <a:ln>
                  <a:noFill/>
                </a:ln>
                <a:effectLst/>
              </c:spPr>
              <c:txPr>
                <a:bodyPr rot="0" spcFirstLastPara="1" vertOverflow="ellipsis" vert="horz" wrap="square" anchor="ctr" anchorCtr="1"/>
                <a:lstStyle/>
                <a:p>
                  <a:pPr>
                    <a:defRPr sz="1330" b="1" i="0" u="sng" strike="noStrike" kern="1200" spc="0" baseline="0">
                      <a:solidFill>
                        <a:schemeClr val="accent2">
                          <a:lumMod val="6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0F-741F-47C1-9996-DF6877D07366}"/>
                </c:ext>
              </c:extLst>
            </c:dLbl>
            <c:dLbl>
              <c:idx val="8"/>
              <c:spPr>
                <a:noFill/>
                <a:ln>
                  <a:noFill/>
                </a:ln>
                <a:effectLst/>
              </c:spPr>
              <c:txPr>
                <a:bodyPr rot="0" spcFirstLastPara="1" vertOverflow="ellipsis" vert="horz" wrap="square" anchor="ctr" anchorCtr="1"/>
                <a:lstStyle/>
                <a:p>
                  <a:pPr>
                    <a:defRPr sz="1330" b="1" i="0" u="sng" strike="noStrike" kern="1200" spc="0" baseline="0">
                      <a:solidFill>
                        <a:schemeClr val="accent3">
                          <a:lumMod val="6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11-741F-47C1-9996-DF6877D07366}"/>
                </c:ext>
              </c:extLst>
            </c:dLbl>
            <c:dLbl>
              <c:idx val="9"/>
              <c:spPr>
                <a:noFill/>
                <a:ln>
                  <a:noFill/>
                </a:ln>
                <a:effectLst/>
              </c:spPr>
              <c:txPr>
                <a:bodyPr rot="0" spcFirstLastPara="1" vertOverflow="ellipsis" vert="horz" wrap="square" anchor="ctr" anchorCtr="1"/>
                <a:lstStyle/>
                <a:p>
                  <a:pPr>
                    <a:defRPr sz="1330" b="1" i="0" u="sng" strike="noStrike" kern="1200" spc="0" baseline="0">
                      <a:solidFill>
                        <a:schemeClr val="accent4">
                          <a:lumMod val="6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13-741F-47C1-9996-DF6877D07366}"/>
                </c:ext>
              </c:extLst>
            </c:dLbl>
            <c:dLbl>
              <c:idx val="10"/>
              <c:spPr>
                <a:noFill/>
                <a:ln>
                  <a:noFill/>
                </a:ln>
                <a:effectLst/>
              </c:spPr>
              <c:txPr>
                <a:bodyPr rot="0" spcFirstLastPara="1" vertOverflow="ellipsis" vert="horz" wrap="square" anchor="ctr" anchorCtr="1"/>
                <a:lstStyle/>
                <a:p>
                  <a:pPr>
                    <a:defRPr sz="1330" b="1" i="0" u="sng" strike="noStrike" kern="1200" spc="0" baseline="0">
                      <a:solidFill>
                        <a:schemeClr val="accent5">
                          <a:lumMod val="6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15-741F-47C1-9996-DF6877D07366}"/>
                </c:ext>
              </c:extLst>
            </c:dLbl>
            <c:dLbl>
              <c:idx val="11"/>
              <c:spPr>
                <a:noFill/>
                <a:ln>
                  <a:noFill/>
                </a:ln>
                <a:effectLst/>
              </c:spPr>
              <c:txPr>
                <a:bodyPr rot="0" spcFirstLastPara="1" vertOverflow="ellipsis" vert="horz" wrap="square" anchor="ctr" anchorCtr="1"/>
                <a:lstStyle/>
                <a:p>
                  <a:pPr>
                    <a:defRPr sz="1330" b="1" i="0" u="sng" strike="noStrike" kern="1200" spc="0" baseline="0">
                      <a:solidFill>
                        <a:schemeClr val="accent6">
                          <a:lumMod val="6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17-741F-47C1-9996-DF6877D07366}"/>
                </c:ext>
              </c:extLst>
            </c:dLbl>
            <c:dLbl>
              <c:idx val="12"/>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lumOff val="2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19-741F-47C1-9996-DF6877D07366}"/>
                </c:ext>
              </c:extLst>
            </c:dLbl>
            <c:dLbl>
              <c:idx val="13"/>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lumOff val="2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1B-741F-47C1-9996-DF6877D07366}"/>
                </c:ext>
              </c:extLst>
            </c:dLbl>
            <c:dLbl>
              <c:idx val="14"/>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lumOff val="2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1D-741F-47C1-9996-DF6877D07366}"/>
                </c:ext>
              </c:extLst>
            </c:dLbl>
            <c:dLbl>
              <c:idx val="15"/>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lumOff val="2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1F-741F-47C1-9996-DF6877D07366}"/>
                </c:ext>
              </c:extLst>
            </c:dLbl>
            <c:dLbl>
              <c:idx val="16"/>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lumOff val="2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21-741F-47C1-9996-DF6877D07366}"/>
                </c:ext>
              </c:extLst>
            </c:dLbl>
            <c:dLbl>
              <c:idx val="17"/>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lumOff val="2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23-741F-47C1-9996-DF6877D07366}"/>
                </c:ext>
              </c:extLst>
            </c:dLbl>
            <c:dLbl>
              <c:idx val="18"/>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25-741F-47C1-9996-DF6877D07366}"/>
                </c:ext>
              </c:extLst>
            </c:dLbl>
            <c:dLbl>
              <c:idx val="19"/>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27-741F-47C1-9996-DF6877D07366}"/>
                </c:ext>
              </c:extLst>
            </c:dLbl>
            <c:dLbl>
              <c:idx val="20"/>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29-741F-47C1-9996-DF6877D07366}"/>
                </c:ext>
              </c:extLst>
            </c:dLbl>
            <c:dLbl>
              <c:idx val="21"/>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2B-741F-47C1-9996-DF6877D07366}"/>
                </c:ext>
              </c:extLst>
            </c:dLbl>
            <c:dLbl>
              <c:idx val="22"/>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2D-741F-47C1-9996-DF6877D07366}"/>
                </c:ext>
              </c:extLst>
            </c:dLbl>
            <c:dLbl>
              <c:idx val="23"/>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schemeClr>
                      </a:solidFill>
                      <a:latin typeface="Arial" panose="020B0604020202020204" pitchFamily="34" charset="0"/>
                      <a:ea typeface="+mn-ea"/>
                      <a:cs typeface="Arial" panose="020B0604020202020204" pitchFamily="34" charset="0"/>
                    </a:defRPr>
                  </a:pPr>
                  <a:endParaRPr lang="en-IT"/>
                </a:p>
              </c:txPr>
              <c:dLblPos val="bestFit"/>
              <c:showLegendKey val="1"/>
              <c:showVal val="0"/>
              <c:showCatName val="1"/>
              <c:showSerName val="0"/>
              <c:showPercent val="1"/>
              <c:showBubbleSize val="0"/>
              <c:extLst>
                <c:ext xmlns:c16="http://schemas.microsoft.com/office/drawing/2014/chart" uri="{C3380CC4-5D6E-409C-BE32-E72D297353CC}">
                  <c16:uniqueId val="{0000002F-741F-47C1-9996-DF6877D07366}"/>
                </c:ext>
              </c:extLst>
            </c:dLbl>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mn-lt"/>
                    <a:ea typeface="+mn-ea"/>
                    <a:cs typeface="+mn-cs"/>
                  </a:defRPr>
                </a:pPr>
                <a:endParaRPr lang="en-IT"/>
              </a:p>
            </c:txPr>
            <c:dLblPos val="bestFit"/>
            <c:showLegendKey val="1"/>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741F-47C1-9996-DF6877D0736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u="sng"/>
      </a:pPr>
      <a:endParaRPr lang="en-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solidFill>
          <a:schemeClr val="accent1">
            <a:alpha val="30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7916454801487282E-2"/>
          <c:y val="5.9660478663425089E-2"/>
          <c:w val="0.93792021248511792"/>
          <c:h val="0.59391513796661655"/>
        </c:manualLayout>
      </c:layout>
      <c:bar3DChart>
        <c:barDir val="col"/>
        <c:grouping val="clustered"/>
        <c:varyColors val="0"/>
        <c:ser>
          <c:idx val="0"/>
          <c:order val="0"/>
          <c:tx>
            <c:strRef>
              <c:f>Sheet1!$B$1</c:f>
              <c:strCache>
                <c:ptCount val="1"/>
                <c:pt idx="0">
                  <c:v>VALUE</c:v>
                </c:pt>
              </c:strCache>
            </c:strRef>
          </c:tx>
          <c:spPr>
            <a:solidFill>
              <a:schemeClr val="accent1">
                <a:lumMod val="20000"/>
                <a:lumOff val="80000"/>
              </a:schemeClr>
            </a:solidFill>
            <a:ln>
              <a:noFill/>
            </a:ln>
            <a:effectLst/>
            <a:sp3d/>
          </c:spPr>
          <c:invertIfNegative val="0"/>
          <c:dPt>
            <c:idx val="0"/>
            <c:invertIfNegative val="0"/>
            <c:bubble3D val="0"/>
            <c:spPr>
              <a:solidFill>
                <a:srgbClr val="76C8AE"/>
              </a:solidFill>
              <a:ln>
                <a:noFill/>
              </a:ln>
              <a:effectLst/>
              <a:sp3d/>
            </c:spPr>
            <c:extLst>
              <c:ext xmlns:c16="http://schemas.microsoft.com/office/drawing/2014/chart" uri="{C3380CC4-5D6E-409C-BE32-E72D297353CC}">
                <c16:uniqueId val="{00000001-1504-4AAD-8BCA-155C626759E1}"/>
              </c:ext>
            </c:extLst>
          </c:dPt>
          <c:dPt>
            <c:idx val="1"/>
            <c:invertIfNegative val="0"/>
            <c:bubble3D val="0"/>
            <c:spPr>
              <a:solidFill>
                <a:srgbClr val="00AE9D"/>
              </a:solidFill>
              <a:ln>
                <a:noFill/>
              </a:ln>
              <a:effectLst/>
              <a:sp3d/>
            </c:spPr>
            <c:extLst>
              <c:ext xmlns:c16="http://schemas.microsoft.com/office/drawing/2014/chart" uri="{C3380CC4-5D6E-409C-BE32-E72D297353CC}">
                <c16:uniqueId val="{00000003-1504-4AAD-8BCA-155C626759E1}"/>
              </c:ext>
            </c:extLst>
          </c:dPt>
          <c:dPt>
            <c:idx val="2"/>
            <c:invertIfNegative val="0"/>
            <c:bubble3D val="0"/>
            <c:spPr>
              <a:solidFill>
                <a:srgbClr val="008E7A"/>
              </a:solidFill>
              <a:ln>
                <a:noFill/>
              </a:ln>
              <a:effectLst/>
              <a:sp3d/>
            </c:spPr>
            <c:extLst>
              <c:ext xmlns:c16="http://schemas.microsoft.com/office/drawing/2014/chart" uri="{C3380CC4-5D6E-409C-BE32-E72D297353CC}">
                <c16:uniqueId val="{00000005-1504-4AAD-8BCA-155C626759E1}"/>
              </c:ext>
            </c:extLst>
          </c:dPt>
          <c:dPt>
            <c:idx val="3"/>
            <c:invertIfNegative val="0"/>
            <c:bubble3D val="0"/>
            <c:spPr>
              <a:solidFill>
                <a:srgbClr val="006762"/>
              </a:solidFill>
              <a:ln>
                <a:noFill/>
              </a:ln>
              <a:effectLst/>
              <a:sp3d/>
            </c:spPr>
            <c:extLst>
              <c:ext xmlns:c16="http://schemas.microsoft.com/office/drawing/2014/chart" uri="{C3380CC4-5D6E-409C-BE32-E72D297353CC}">
                <c16:uniqueId val="{00000007-1504-4AAD-8BCA-155C626759E1}"/>
              </c:ext>
            </c:extLst>
          </c:dPt>
          <c:dPt>
            <c:idx val="4"/>
            <c:invertIfNegative val="0"/>
            <c:bubble3D val="0"/>
            <c:spPr>
              <a:solidFill>
                <a:srgbClr val="FFCC4E"/>
              </a:solidFill>
              <a:ln>
                <a:noFill/>
              </a:ln>
              <a:effectLst/>
              <a:sp3d/>
            </c:spPr>
            <c:extLst>
              <c:ext xmlns:c16="http://schemas.microsoft.com/office/drawing/2014/chart" uri="{C3380CC4-5D6E-409C-BE32-E72D297353CC}">
                <c16:uniqueId val="{00000009-1504-4AAD-8BCA-155C626759E1}"/>
              </c:ext>
            </c:extLst>
          </c:dPt>
          <c:dPt>
            <c:idx val="5"/>
            <c:invertIfNegative val="0"/>
            <c:bubble3D val="0"/>
            <c:spPr>
              <a:solidFill>
                <a:srgbClr val="FBAB18"/>
              </a:solidFill>
              <a:ln>
                <a:noFill/>
              </a:ln>
              <a:effectLst/>
              <a:sp3d/>
            </c:spPr>
            <c:extLst>
              <c:ext xmlns:c16="http://schemas.microsoft.com/office/drawing/2014/chart" uri="{C3380CC4-5D6E-409C-BE32-E72D297353CC}">
                <c16:uniqueId val="{0000000B-1504-4AAD-8BCA-155C626759E1}"/>
              </c:ext>
            </c:extLst>
          </c:dPt>
          <c:dPt>
            <c:idx val="6"/>
            <c:invertIfNegative val="0"/>
            <c:bubble3D val="0"/>
            <c:spPr>
              <a:solidFill>
                <a:srgbClr val="F47920"/>
              </a:solidFill>
              <a:ln>
                <a:noFill/>
              </a:ln>
              <a:effectLst/>
              <a:sp3d/>
            </c:spPr>
            <c:extLst>
              <c:ext xmlns:c16="http://schemas.microsoft.com/office/drawing/2014/chart" uri="{C3380CC4-5D6E-409C-BE32-E72D297353CC}">
                <c16:uniqueId val="{0000000D-1504-4AAD-8BCA-155C626759E1}"/>
              </c:ext>
            </c:extLst>
          </c:dPt>
          <c:dPt>
            <c:idx val="7"/>
            <c:invertIfNegative val="0"/>
            <c:bubble3D val="0"/>
            <c:spPr>
              <a:solidFill>
                <a:srgbClr val="A75534"/>
              </a:solidFill>
              <a:ln>
                <a:noFill/>
              </a:ln>
              <a:effectLst/>
              <a:sp3d/>
            </c:spPr>
            <c:extLst>
              <c:ext xmlns:c16="http://schemas.microsoft.com/office/drawing/2014/chart" uri="{C3380CC4-5D6E-409C-BE32-E72D297353CC}">
                <c16:uniqueId val="{0000000F-1504-4AAD-8BCA-155C626759E1}"/>
              </c:ext>
            </c:extLst>
          </c:dPt>
          <c:dPt>
            <c:idx val="8"/>
            <c:invertIfNegative val="0"/>
            <c:bubble3D val="0"/>
            <c:spPr>
              <a:solidFill>
                <a:srgbClr val="F1666A"/>
              </a:solidFill>
              <a:ln>
                <a:noFill/>
              </a:ln>
              <a:effectLst/>
              <a:sp3d/>
            </c:spPr>
            <c:extLst>
              <c:ext xmlns:c16="http://schemas.microsoft.com/office/drawing/2014/chart" uri="{C3380CC4-5D6E-409C-BE32-E72D297353CC}">
                <c16:uniqueId val="{00000011-1504-4AAD-8BCA-155C626759E1}"/>
              </c:ext>
            </c:extLst>
          </c:dPt>
          <c:dPt>
            <c:idx val="9"/>
            <c:invertIfNegative val="0"/>
            <c:bubble3D val="0"/>
            <c:spPr>
              <a:solidFill>
                <a:srgbClr val="ED1B2F"/>
              </a:solidFill>
              <a:ln>
                <a:noFill/>
              </a:ln>
              <a:effectLst/>
              <a:sp3d/>
            </c:spPr>
            <c:extLst>
              <c:ext xmlns:c16="http://schemas.microsoft.com/office/drawing/2014/chart" uri="{C3380CC4-5D6E-409C-BE32-E72D297353CC}">
                <c16:uniqueId val="{00000013-1504-4AAD-8BCA-155C626759E1}"/>
              </c:ext>
            </c:extLst>
          </c:dPt>
          <c:dPt>
            <c:idx val="10"/>
            <c:invertIfNegative val="0"/>
            <c:bubble3D val="0"/>
            <c:spPr>
              <a:solidFill>
                <a:srgbClr val="CF1D39"/>
              </a:solidFill>
              <a:ln>
                <a:noFill/>
              </a:ln>
              <a:effectLst/>
              <a:sp3d/>
            </c:spPr>
            <c:extLst>
              <c:ext xmlns:c16="http://schemas.microsoft.com/office/drawing/2014/chart" uri="{C3380CC4-5D6E-409C-BE32-E72D297353CC}">
                <c16:uniqueId val="{00000015-1504-4AAD-8BCA-155C626759E1}"/>
              </c:ext>
            </c:extLst>
          </c:dPt>
          <c:dPt>
            <c:idx val="11"/>
            <c:invertIfNegative val="0"/>
            <c:bubble3D val="0"/>
            <c:spPr>
              <a:solidFill>
                <a:srgbClr val="960136"/>
              </a:solidFill>
              <a:ln>
                <a:noFill/>
              </a:ln>
              <a:effectLst/>
              <a:sp3d/>
            </c:spPr>
            <c:extLst>
              <c:ext xmlns:c16="http://schemas.microsoft.com/office/drawing/2014/chart" uri="{C3380CC4-5D6E-409C-BE32-E72D297353CC}">
                <c16:uniqueId val="{00000017-1504-4AAD-8BCA-155C626759E1}"/>
              </c:ext>
            </c:extLst>
          </c:dPt>
          <c:dPt>
            <c:idx val="12"/>
            <c:invertIfNegative val="0"/>
            <c:bubble3D val="0"/>
            <c:spPr>
              <a:solidFill>
                <a:srgbClr val="6DCFF6"/>
              </a:solidFill>
              <a:ln>
                <a:noFill/>
              </a:ln>
              <a:effectLst/>
              <a:sp3d/>
            </c:spPr>
            <c:extLst>
              <c:ext xmlns:c16="http://schemas.microsoft.com/office/drawing/2014/chart" uri="{C3380CC4-5D6E-409C-BE32-E72D297353CC}">
                <c16:uniqueId val="{00000019-1504-4AAD-8BCA-155C626759E1}"/>
              </c:ext>
            </c:extLst>
          </c:dPt>
          <c:dPt>
            <c:idx val="13"/>
            <c:invertIfNegative val="0"/>
            <c:bubble3D val="0"/>
            <c:spPr>
              <a:solidFill>
                <a:srgbClr val="009BDB"/>
              </a:solidFill>
              <a:ln>
                <a:noFill/>
              </a:ln>
              <a:effectLst/>
              <a:sp3d/>
            </c:spPr>
            <c:extLst>
              <c:ext xmlns:c16="http://schemas.microsoft.com/office/drawing/2014/chart" uri="{C3380CC4-5D6E-409C-BE32-E72D297353CC}">
                <c16:uniqueId val="{0000001B-1504-4AAD-8BCA-155C626759E1}"/>
              </c:ext>
            </c:extLst>
          </c:dPt>
          <c:dPt>
            <c:idx val="14"/>
            <c:invertIfNegative val="0"/>
            <c:bubble3D val="0"/>
            <c:spPr>
              <a:solidFill>
                <a:srgbClr val="00619E"/>
              </a:solidFill>
              <a:ln>
                <a:noFill/>
              </a:ln>
              <a:effectLst/>
              <a:sp3d/>
            </c:spPr>
            <c:extLst>
              <c:ext xmlns:c16="http://schemas.microsoft.com/office/drawing/2014/chart" uri="{C3380CC4-5D6E-409C-BE32-E72D297353CC}">
                <c16:uniqueId val="{0000001D-1504-4AAD-8BCA-155C626759E1}"/>
              </c:ext>
            </c:extLst>
          </c:dPt>
          <c:dPt>
            <c:idx val="15"/>
            <c:invertIfNegative val="0"/>
            <c:bubble3D val="0"/>
            <c:spPr>
              <a:solidFill>
                <a:srgbClr val="1E3378"/>
              </a:solidFill>
              <a:ln>
                <a:noFill/>
              </a:ln>
              <a:effectLst/>
              <a:sp3d/>
            </c:spPr>
            <c:extLst>
              <c:ext xmlns:c16="http://schemas.microsoft.com/office/drawing/2014/chart" uri="{C3380CC4-5D6E-409C-BE32-E72D297353CC}">
                <c16:uniqueId val="{0000001F-1504-4AAD-8BCA-155C626759E1}"/>
              </c:ext>
            </c:extLst>
          </c:dPt>
          <c:dPt>
            <c:idx val="16"/>
            <c:invertIfNegative val="0"/>
            <c:bubble3D val="0"/>
            <c:spPr>
              <a:solidFill>
                <a:srgbClr val="76C8AE"/>
              </a:solidFill>
              <a:ln>
                <a:noFill/>
              </a:ln>
              <a:effectLst/>
              <a:sp3d/>
            </c:spPr>
            <c:extLst>
              <c:ext xmlns:c16="http://schemas.microsoft.com/office/drawing/2014/chart" uri="{C3380CC4-5D6E-409C-BE32-E72D297353CC}">
                <c16:uniqueId val="{00000021-1504-4AAD-8BCA-155C626759E1}"/>
              </c:ext>
            </c:extLst>
          </c:dPt>
          <c:dPt>
            <c:idx val="17"/>
            <c:invertIfNegative val="0"/>
            <c:bubble3D val="0"/>
            <c:spPr>
              <a:solidFill>
                <a:srgbClr val="00AE9D"/>
              </a:solidFill>
              <a:ln>
                <a:noFill/>
              </a:ln>
              <a:effectLst/>
              <a:sp3d/>
            </c:spPr>
            <c:extLst>
              <c:ext xmlns:c16="http://schemas.microsoft.com/office/drawing/2014/chart" uri="{C3380CC4-5D6E-409C-BE32-E72D297353CC}">
                <c16:uniqueId val="{00000023-1504-4AAD-8BCA-155C626759E1}"/>
              </c:ext>
            </c:extLst>
          </c:dPt>
          <c:dPt>
            <c:idx val="18"/>
            <c:invertIfNegative val="0"/>
            <c:bubble3D val="0"/>
            <c:spPr>
              <a:solidFill>
                <a:srgbClr val="008E7A"/>
              </a:solidFill>
              <a:ln>
                <a:noFill/>
              </a:ln>
              <a:effectLst/>
              <a:sp3d/>
            </c:spPr>
            <c:extLst>
              <c:ext xmlns:c16="http://schemas.microsoft.com/office/drawing/2014/chart" uri="{C3380CC4-5D6E-409C-BE32-E72D297353CC}">
                <c16:uniqueId val="{00000025-1504-4AAD-8BCA-155C626759E1}"/>
              </c:ext>
            </c:extLst>
          </c:dPt>
          <c:dPt>
            <c:idx val="19"/>
            <c:invertIfNegative val="0"/>
            <c:bubble3D val="0"/>
            <c:spPr>
              <a:solidFill>
                <a:srgbClr val="006762"/>
              </a:solidFill>
              <a:ln>
                <a:noFill/>
              </a:ln>
              <a:effectLst/>
              <a:sp3d/>
            </c:spPr>
            <c:extLst>
              <c:ext xmlns:c16="http://schemas.microsoft.com/office/drawing/2014/chart" uri="{C3380CC4-5D6E-409C-BE32-E72D297353CC}">
                <c16:uniqueId val="{00000027-1504-4AAD-8BCA-155C626759E1}"/>
              </c:ext>
            </c:extLst>
          </c:dPt>
          <c:dPt>
            <c:idx val="20"/>
            <c:invertIfNegative val="0"/>
            <c:bubble3D val="0"/>
            <c:spPr>
              <a:solidFill>
                <a:srgbClr val="FFCC4E"/>
              </a:solidFill>
              <a:ln>
                <a:noFill/>
              </a:ln>
              <a:effectLst/>
              <a:sp3d/>
            </c:spPr>
            <c:extLst>
              <c:ext xmlns:c16="http://schemas.microsoft.com/office/drawing/2014/chart" uri="{C3380CC4-5D6E-409C-BE32-E72D297353CC}">
                <c16:uniqueId val="{00000029-1504-4AAD-8BCA-155C626759E1}"/>
              </c:ext>
            </c:extLst>
          </c:dPt>
          <c:dPt>
            <c:idx val="21"/>
            <c:invertIfNegative val="0"/>
            <c:bubble3D val="0"/>
            <c:spPr>
              <a:solidFill>
                <a:srgbClr val="FBAB18"/>
              </a:solidFill>
              <a:ln>
                <a:noFill/>
              </a:ln>
              <a:effectLst/>
              <a:sp3d/>
            </c:spPr>
            <c:extLst>
              <c:ext xmlns:c16="http://schemas.microsoft.com/office/drawing/2014/chart" uri="{C3380CC4-5D6E-409C-BE32-E72D297353CC}">
                <c16:uniqueId val="{0000002B-1504-4AAD-8BCA-155C626759E1}"/>
              </c:ext>
            </c:extLst>
          </c:dPt>
          <c:dPt>
            <c:idx val="22"/>
            <c:invertIfNegative val="0"/>
            <c:bubble3D val="0"/>
            <c:spPr>
              <a:solidFill>
                <a:srgbClr val="F47920"/>
              </a:solidFill>
              <a:ln>
                <a:noFill/>
              </a:ln>
              <a:effectLst/>
              <a:sp3d/>
            </c:spPr>
            <c:extLst>
              <c:ext xmlns:c16="http://schemas.microsoft.com/office/drawing/2014/chart" uri="{C3380CC4-5D6E-409C-BE32-E72D297353CC}">
                <c16:uniqueId val="{0000002D-1504-4AAD-8BCA-155C626759E1}"/>
              </c:ext>
            </c:extLst>
          </c:dPt>
          <c:dPt>
            <c:idx val="23"/>
            <c:invertIfNegative val="0"/>
            <c:bubble3D val="0"/>
            <c:spPr>
              <a:solidFill>
                <a:srgbClr val="A75534"/>
              </a:solidFill>
              <a:ln>
                <a:noFill/>
              </a:ln>
              <a:effectLst/>
              <a:sp3d/>
            </c:spPr>
            <c:extLst>
              <c:ext xmlns:c16="http://schemas.microsoft.com/office/drawing/2014/chart" uri="{C3380CC4-5D6E-409C-BE32-E72D297353CC}">
                <c16:uniqueId val="{0000002F-1504-4AAD-8BCA-155C626759E1}"/>
              </c:ext>
            </c:extLst>
          </c:dPt>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1504-4AAD-8BCA-155C626759E1}"/>
            </c:ext>
          </c:extLst>
        </c:ser>
        <c:dLbls>
          <c:showLegendKey val="0"/>
          <c:showVal val="0"/>
          <c:showCatName val="0"/>
          <c:showSerName val="0"/>
          <c:showPercent val="0"/>
          <c:showBubbleSize val="0"/>
        </c:dLbls>
        <c:gapWidth val="160"/>
        <c:gapDepth val="10"/>
        <c:shape val="box"/>
        <c:axId val="1929698128"/>
        <c:axId val="1929700880"/>
        <c:axId val="0"/>
      </c:bar3DChart>
      <c:catAx>
        <c:axId val="1929698128"/>
        <c:scaling>
          <c:orientation val="minMax"/>
        </c:scaling>
        <c:delete val="0"/>
        <c:axPos val="b"/>
        <c:majorGridlines>
          <c:spPr>
            <a:ln w="9525" cap="flat" cmpd="sng" algn="ctr">
              <a:solidFill>
                <a:schemeClr val="lt1">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all" spc="150" normalizeH="0" baseline="0">
                <a:solidFill>
                  <a:schemeClr val="lt1"/>
                </a:solidFill>
                <a:latin typeface="Arial" panose="020B0604020202020204" pitchFamily="34" charset="0"/>
                <a:ea typeface="+mn-ea"/>
                <a:cs typeface="Arial" panose="020B0604020202020204" pitchFamily="34" charset="0"/>
              </a:defRPr>
            </a:pPr>
            <a:endParaRPr lang="en-IT"/>
          </a:p>
        </c:txPr>
        <c:crossAx val="1929700880"/>
        <c:crosses val="autoZero"/>
        <c:auto val="1"/>
        <c:lblAlgn val="ctr"/>
        <c:lblOffset val="100"/>
        <c:noMultiLvlLbl val="0"/>
      </c:catAx>
      <c:valAx>
        <c:axId val="1929700880"/>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Arial" panose="020B0604020202020204" pitchFamily="34" charset="0"/>
                <a:ea typeface="+mn-ea"/>
                <a:cs typeface="Arial" panose="020B0604020202020204" pitchFamily="34" charset="0"/>
              </a:defRPr>
            </a:pPr>
            <a:endParaRPr lang="en-IT"/>
          </a:p>
        </c:txPr>
        <c:crossAx val="192969812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5">
  <cs:axisTitle>
    <cs:lnRef idx="0"/>
    <cs:fillRef idx="0"/>
    <cs:effectRef idx="0"/>
    <cs:fontRef idx="minor">
      <a:schemeClr val="lt1"/>
    </cs:fontRef>
    <cs:defRPr sz="1197" b="1" kern="1200"/>
  </cs:axisTitle>
  <cs:categoryAxis>
    <cs:lnRef idx="0">
      <cs:styleClr val="0"/>
    </cs:lnRef>
    <cs:fillRef idx="0"/>
    <cs:effectRef idx="0"/>
    <cs:fontRef idx="minor">
      <a:schemeClr val="lt1"/>
    </cs:fontRef>
    <cs:defRPr sz="1197"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lumMod val="20000"/>
          <a:lumOff val="80000"/>
        </a:schemeClr>
      </a:solidFill>
    </cs:spPr>
  </cs:dataPoint>
  <cs:dataPoint3D>
    <cs:lnRef idx="0"/>
    <cs:fillRef idx="0">
      <cs:styleClr val="auto"/>
    </cs:fillRef>
    <cs:effectRef idx="0"/>
    <cs:fontRef idx="minor">
      <a:schemeClr val="dk1"/>
    </cs:fontRef>
    <cs:spPr>
      <a:solidFill>
        <a:schemeClr val="phClr">
          <a:lumMod val="20000"/>
          <a:lumOff val="80000"/>
        </a:schemeClr>
      </a:solidFill>
      <a:sp3d/>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styleClr val="0"/>
    </cs:fillRef>
    <cs:effectRef idx="0"/>
    <cs:fontRef idx="minor">
      <a:schemeClr val="dk1"/>
    </cs:fontRef>
    <cs:spPr>
      <a:solidFill>
        <a:schemeClr val="phClr">
          <a:alpha val="30000"/>
        </a:schemeClr>
      </a:solidFill>
      <a:sp3d/>
    </cs:spPr>
  </cs:floor>
  <cs:gridlineMajor>
    <cs:lnRef idx="0">
      <cs:styleClr val="0"/>
    </cs:lnRef>
    <cs:fillRef idx="0"/>
    <cs:effectRef idx="0"/>
    <cs:fontRef idx="minor">
      <a:schemeClr val="dk1"/>
    </cs:fontRef>
    <cs:spPr>
      <a:ln w="9525" cap="flat" cmpd="sng" algn="ctr">
        <a:solidFill>
          <a:schemeClr val="lt1">
            <a:lumMod val="60000"/>
            <a:lumOff val="40000"/>
          </a:schemeClr>
        </a:solidFill>
        <a:round/>
      </a:ln>
    </cs:spPr>
  </cs:gridlineMajor>
  <cs:gridlineMinor>
    <cs:lnRef idx="0">
      <cs:styleClr val="0"/>
    </cs:lnRef>
    <cs:fillRef idx="0"/>
    <cs:effectRef idx="0"/>
    <cs:fontRef idx="minor">
      <a:schemeClr val="dk1"/>
    </cs:fontRef>
    <cs:spPr>
      <a:ln>
        <a:solidFill>
          <a:schemeClr val="lt1">
            <a:lumMod val="50000"/>
            <a:lumOff val="5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8738" name="Rectangle 2"/>
          <p:cNvSpPr>
            <a:spLocks noGrp="1" noChangeArrowheads="1"/>
          </p:cNvSpPr>
          <p:nvPr>
            <p:ph type="hdr" sz="quarter"/>
          </p:nvPr>
        </p:nvSpPr>
        <p:spPr bwMode="auto">
          <a:xfrm>
            <a:off x="0"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39" name="Rectangle 3"/>
          <p:cNvSpPr>
            <a:spLocks noGrp="1" noChangeArrowheads="1"/>
          </p:cNvSpPr>
          <p:nvPr>
            <p:ph type="dt" sz="quarter" idx="1"/>
          </p:nvPr>
        </p:nvSpPr>
        <p:spPr bwMode="auto">
          <a:xfrm>
            <a:off x="3978275"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algn="r" defTabSz="892175">
              <a:defRPr sz="1100" smtClean="0">
                <a:latin typeface="Arial" pitchFamily="34" charset="0"/>
              </a:defRPr>
            </a:lvl1pPr>
          </a:lstStyle>
          <a:p>
            <a:pPr>
              <a:defRPr/>
            </a:pPr>
            <a:endParaRPr lang="it-IT" dirty="0"/>
          </a:p>
        </p:txBody>
      </p:sp>
      <p:sp>
        <p:nvSpPr>
          <p:cNvPr id="628740" name="Rectangle 4"/>
          <p:cNvSpPr>
            <a:spLocks noGrp="1" noChangeArrowheads="1"/>
          </p:cNvSpPr>
          <p:nvPr>
            <p:ph type="ftr" sz="quarter" idx="2"/>
          </p:nvPr>
        </p:nvSpPr>
        <p:spPr bwMode="auto">
          <a:xfrm>
            <a:off x="0"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41" name="Rectangle 5"/>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algn="r" defTabSz="892175">
              <a:defRPr sz="1100" smtClean="0">
                <a:latin typeface="Arial" pitchFamily="34" charset="0"/>
              </a:defRPr>
            </a:lvl1pPr>
          </a:lstStyle>
          <a:p>
            <a:pPr>
              <a:defRPr/>
            </a:pPr>
            <a:fld id="{A5B780D0-5C7F-422C-931C-25201BE19360}" type="slidenum">
              <a:rPr lang="it-IT"/>
              <a:pPr>
                <a:defRPr/>
              </a:pPr>
              <a:t>‹#›</a:t>
            </a:fld>
            <a:endParaRPr lang="it-IT" dirty="0"/>
          </a:p>
        </p:txBody>
      </p:sp>
    </p:spTree>
    <p:extLst>
      <p:ext uri="{BB962C8B-B14F-4D97-AF65-F5344CB8AC3E}">
        <p14:creationId xmlns:p14="http://schemas.microsoft.com/office/powerpoint/2010/main" val="3125045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14663"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defTabSz="862013">
              <a:defRPr sz="1100" smtClean="0"/>
            </a:lvl1pPr>
          </a:lstStyle>
          <a:p>
            <a:pPr>
              <a:defRPr/>
            </a:pPr>
            <a:endParaRPr lang="en-US" dirty="0"/>
          </a:p>
        </p:txBody>
      </p:sp>
      <p:sp>
        <p:nvSpPr>
          <p:cNvPr id="58371" name="Rectangle 3"/>
          <p:cNvSpPr>
            <a:spLocks noGrp="1" noChangeArrowheads="1"/>
          </p:cNvSpPr>
          <p:nvPr>
            <p:ph type="dt" idx="1"/>
          </p:nvPr>
        </p:nvSpPr>
        <p:spPr bwMode="auto">
          <a:xfrm>
            <a:off x="3995738" y="0"/>
            <a:ext cx="3014662"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algn="r" defTabSz="862013">
              <a:defRPr sz="1100" smtClean="0"/>
            </a:lvl1pPr>
          </a:lstStyle>
          <a:p>
            <a:pPr>
              <a:defRPr/>
            </a:pPr>
            <a:fld id="{A6888345-B3D3-4351-A7A9-F936F5935E41}" type="datetimeFigureOut">
              <a:rPr lang="en-US"/>
              <a:pPr>
                <a:defRPr/>
              </a:pPr>
              <a:t>7/11/24</a:t>
            </a:fld>
            <a:endParaRPr lang="en-US" dirty="0"/>
          </a:p>
        </p:txBody>
      </p:sp>
      <p:sp>
        <p:nvSpPr>
          <p:cNvPr id="11268" name="Rectangle 4"/>
          <p:cNvSpPr>
            <a:spLocks noGrp="1" noRot="1" noChangeAspect="1" noChangeArrowheads="1" noTextEdit="1"/>
          </p:cNvSpPr>
          <p:nvPr>
            <p:ph type="sldImg" idx="2"/>
          </p:nvPr>
        </p:nvSpPr>
        <p:spPr bwMode="auto">
          <a:xfrm>
            <a:off x="454025" y="693738"/>
            <a:ext cx="6176963" cy="3465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904875" y="4435475"/>
            <a:ext cx="5200650" cy="4159250"/>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8374" name="Rectangle 6"/>
          <p:cNvSpPr>
            <a:spLocks noGrp="1" noChangeArrowheads="1"/>
          </p:cNvSpPr>
          <p:nvPr>
            <p:ph type="ftr" sz="quarter" idx="4"/>
          </p:nvPr>
        </p:nvSpPr>
        <p:spPr bwMode="auto">
          <a:xfrm>
            <a:off x="0" y="8870950"/>
            <a:ext cx="3014663"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defTabSz="862013">
              <a:defRPr sz="1100" smtClean="0"/>
            </a:lvl1pPr>
          </a:lstStyle>
          <a:p>
            <a:pPr>
              <a:defRPr/>
            </a:pPr>
            <a:endParaRPr lang="en-US" dirty="0"/>
          </a:p>
        </p:txBody>
      </p:sp>
      <p:sp>
        <p:nvSpPr>
          <p:cNvPr id="58375" name="Rectangle 7"/>
          <p:cNvSpPr>
            <a:spLocks noGrp="1" noChangeArrowheads="1"/>
          </p:cNvSpPr>
          <p:nvPr>
            <p:ph type="sldNum" sz="quarter" idx="5"/>
          </p:nvPr>
        </p:nvSpPr>
        <p:spPr bwMode="auto">
          <a:xfrm>
            <a:off x="3995738" y="8870950"/>
            <a:ext cx="3014662"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algn="r" defTabSz="862013">
              <a:defRPr sz="1100" smtClean="0"/>
            </a:lvl1pPr>
          </a:lstStyle>
          <a:p>
            <a:pPr>
              <a:defRPr/>
            </a:pPr>
            <a:fld id="{D8DF57D7-2670-4E78-96DD-D9B22805124F}" type="slidenum">
              <a:rPr lang="en-US"/>
              <a:pPr>
                <a:defRPr/>
              </a:pPr>
              <a:t>‹#›</a:t>
            </a:fld>
            <a:endParaRPr lang="en-US" dirty="0"/>
          </a:p>
        </p:txBody>
      </p:sp>
    </p:spTree>
    <p:extLst>
      <p:ext uri="{BB962C8B-B14F-4D97-AF65-F5344CB8AC3E}">
        <p14:creationId xmlns:p14="http://schemas.microsoft.com/office/powerpoint/2010/main" val="13844303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3" kern="1200">
        <a:solidFill>
          <a:schemeClr val="tx1"/>
        </a:solidFill>
        <a:latin typeface="Calibri" pitchFamily="34" charset="0"/>
        <a:ea typeface="+mn-ea"/>
        <a:cs typeface="+mn-cs"/>
      </a:defRPr>
    </a:lvl1pPr>
    <a:lvl2pPr marL="610636" algn="l" rtl="0" fontAlgn="base">
      <a:spcBef>
        <a:spcPct val="30000"/>
      </a:spcBef>
      <a:spcAft>
        <a:spcPct val="0"/>
      </a:spcAft>
      <a:defRPr sz="1603" kern="1200">
        <a:solidFill>
          <a:schemeClr val="tx1"/>
        </a:solidFill>
        <a:latin typeface="Calibri" pitchFamily="34" charset="0"/>
        <a:ea typeface="+mn-ea"/>
        <a:cs typeface="+mn-cs"/>
      </a:defRPr>
    </a:lvl2pPr>
    <a:lvl3pPr marL="1221273" algn="l" rtl="0" fontAlgn="base">
      <a:spcBef>
        <a:spcPct val="30000"/>
      </a:spcBef>
      <a:spcAft>
        <a:spcPct val="0"/>
      </a:spcAft>
      <a:defRPr sz="1603" kern="1200">
        <a:solidFill>
          <a:schemeClr val="tx1"/>
        </a:solidFill>
        <a:latin typeface="Calibri" pitchFamily="34" charset="0"/>
        <a:ea typeface="+mn-ea"/>
        <a:cs typeface="+mn-cs"/>
      </a:defRPr>
    </a:lvl3pPr>
    <a:lvl4pPr marL="1831909" algn="l" rtl="0" fontAlgn="base">
      <a:spcBef>
        <a:spcPct val="30000"/>
      </a:spcBef>
      <a:spcAft>
        <a:spcPct val="0"/>
      </a:spcAft>
      <a:defRPr sz="1603" kern="1200">
        <a:solidFill>
          <a:schemeClr val="tx1"/>
        </a:solidFill>
        <a:latin typeface="Calibri" pitchFamily="34" charset="0"/>
        <a:ea typeface="+mn-ea"/>
        <a:cs typeface="+mn-cs"/>
      </a:defRPr>
    </a:lvl4pPr>
    <a:lvl5pPr marL="2442545" algn="l" rtl="0" fontAlgn="base">
      <a:spcBef>
        <a:spcPct val="30000"/>
      </a:spcBef>
      <a:spcAft>
        <a:spcPct val="0"/>
      </a:spcAft>
      <a:defRPr sz="1603" kern="1200">
        <a:solidFill>
          <a:schemeClr val="tx1"/>
        </a:solidFill>
        <a:latin typeface="Calibri" pitchFamily="34" charset="0"/>
        <a:ea typeface="+mn-ea"/>
        <a:cs typeface="+mn-cs"/>
      </a:defRPr>
    </a:lvl5pPr>
    <a:lvl6pPr marL="3053182" algn="l" defTabSz="1221273" rtl="0" eaLnBrk="1" latinLnBrk="0" hangingPunct="1">
      <a:defRPr sz="1603" kern="1200">
        <a:solidFill>
          <a:schemeClr val="tx1"/>
        </a:solidFill>
        <a:latin typeface="+mn-lt"/>
        <a:ea typeface="+mn-ea"/>
        <a:cs typeface="+mn-cs"/>
      </a:defRPr>
    </a:lvl6pPr>
    <a:lvl7pPr marL="3663818" algn="l" defTabSz="1221273" rtl="0" eaLnBrk="1" latinLnBrk="0" hangingPunct="1">
      <a:defRPr sz="1603" kern="1200">
        <a:solidFill>
          <a:schemeClr val="tx1"/>
        </a:solidFill>
        <a:latin typeface="+mn-lt"/>
        <a:ea typeface="+mn-ea"/>
        <a:cs typeface="+mn-cs"/>
      </a:defRPr>
    </a:lvl7pPr>
    <a:lvl8pPr marL="4274454" algn="l" defTabSz="1221273" rtl="0" eaLnBrk="1" latinLnBrk="0" hangingPunct="1">
      <a:defRPr sz="1603" kern="1200">
        <a:solidFill>
          <a:schemeClr val="tx1"/>
        </a:solidFill>
        <a:latin typeface="+mn-lt"/>
        <a:ea typeface="+mn-ea"/>
        <a:cs typeface="+mn-cs"/>
      </a:defRPr>
    </a:lvl8pPr>
    <a:lvl9pPr marL="4885091" algn="l" defTabSz="1221273" rtl="0" eaLnBrk="1" latinLnBrk="0" hangingPunct="1">
      <a:defRPr sz="1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globalcarbonproject.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limate.esa.int/en/projects/reccap-2/"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eu-west-1.climate.esa.int/en/projects/reccap-2/"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693738"/>
            <a:ext cx="6176963" cy="34655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62013" rtl="0" eaLnBrk="1" fontAlgn="base" latinLnBrk="0" hangingPunct="1">
              <a:lnSpc>
                <a:spcPct val="100000"/>
              </a:lnSpc>
              <a:spcBef>
                <a:spcPct val="0"/>
              </a:spcBef>
              <a:spcAft>
                <a:spcPct val="0"/>
              </a:spcAft>
              <a:buClrTx/>
              <a:buSzTx/>
              <a:buFontTx/>
              <a:buNone/>
              <a:tabLst/>
              <a:defRPr/>
            </a:pPr>
            <a:fld id="{D8DF57D7-2670-4E78-96DD-D9B22805124F}" type="slidenum">
              <a:rPr kumimoji="0" lang="en-US" sz="1100" b="0" i="0" u="none" strike="noStrike" kern="1200" cap="none" spc="0" normalizeH="0" baseline="0" noProof="0" smtClean="0">
                <a:ln>
                  <a:noFill/>
                </a:ln>
                <a:solidFill>
                  <a:srgbClr val="000000"/>
                </a:solidFill>
                <a:effectLst/>
                <a:uLnTx/>
                <a:uFillTx/>
                <a:latin typeface="Verdana" pitchFamily="34" charset="0"/>
                <a:ea typeface="+mn-ea"/>
                <a:cs typeface="+mn-cs"/>
              </a:rPr>
              <a:pPr marL="0" marR="0" lvl="0" indent="0" algn="r" defTabSz="862013"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Tree>
    <p:extLst>
      <p:ext uri="{BB962C8B-B14F-4D97-AF65-F5344CB8AC3E}">
        <p14:creationId xmlns:p14="http://schemas.microsoft.com/office/powerpoint/2010/main" val="1822512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0:notes"/>
          <p:cNvSpPr>
            <a:spLocks noGrp="1" noRot="1" noChangeAspect="1"/>
          </p:cNvSpPr>
          <p:nvPr>
            <p:ph type="sldImg" idx="2"/>
          </p:nvPr>
        </p:nvSpPr>
        <p:spPr>
          <a:xfrm>
            <a:off x="-1020763" y="1293813"/>
            <a:ext cx="11561763" cy="6486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30:notes"/>
          <p:cNvSpPr txBox="1">
            <a:spLocks noGrp="1"/>
          </p:cNvSpPr>
          <p:nvPr>
            <p:ph type="body" idx="1"/>
          </p:nvPr>
        </p:nvSpPr>
        <p:spPr>
          <a:xfrm>
            <a:off x="951675" y="8211423"/>
            <a:ext cx="7613396" cy="7779243"/>
          </a:xfrm>
          <a:prstGeom prst="rect">
            <a:avLst/>
          </a:prstGeom>
          <a:noFill/>
          <a:ln>
            <a:noFill/>
          </a:ln>
        </p:spPr>
        <p:txBody>
          <a:bodyPr spcFirstLastPara="1" wrap="square" lIns="138275" tIns="69125" rIns="138275" bIns="69125" anchor="t" anchorCtr="0">
            <a:noAutofit/>
          </a:bodyPr>
          <a:lstStyle/>
          <a:p>
            <a:pPr marL="0" lvl="0" indent="0" algn="l" rtl="0">
              <a:lnSpc>
                <a:spcPct val="100000"/>
              </a:lnSpc>
              <a:spcBef>
                <a:spcPts val="0"/>
              </a:spcBef>
              <a:spcAft>
                <a:spcPts val="0"/>
              </a:spcAft>
              <a:buSzPts val="1400"/>
              <a:buNone/>
            </a:pPr>
            <a:r>
              <a:rPr lang="en-GB" b="0" i="0" dirty="0">
                <a:solidFill>
                  <a:srgbClr val="FFFFFF"/>
                </a:solidFill>
                <a:effectLst/>
                <a:highlight>
                  <a:srgbClr val="FFFFFF"/>
                </a:highlight>
                <a:latin typeface="NotesESAregular"/>
              </a:rPr>
              <a:t>There is an increasing demand for scientific support on climate-related decisions, in particular for providing societies and policy-makers with reliable and up-to-date information about atmospheric greenhouse gas (GHG) emissions and natural sinks. The </a:t>
            </a:r>
            <a:r>
              <a:rPr lang="en-GB" b="0" i="0" u="none" strike="noStrike" dirty="0">
                <a:effectLst/>
                <a:highlight>
                  <a:srgbClr val="FFFFFF"/>
                </a:highlight>
                <a:latin typeface="NotesESAregular"/>
                <a:hlinkClick r:id="rId3"/>
              </a:rPr>
              <a:t>Global Carbon Project</a:t>
            </a:r>
            <a:r>
              <a:rPr lang="en-GB" b="0" i="0" dirty="0">
                <a:solidFill>
                  <a:srgbClr val="FFFFFF"/>
                </a:solidFill>
                <a:effectLst/>
                <a:highlight>
                  <a:srgbClr val="FFFFFF"/>
                </a:highlight>
                <a:latin typeface="NotesESAregular"/>
              </a:rPr>
              <a:t> now reports annually on the evolution of global CO2 sources and sinks, their uncertainties and the resulting Global Carbon Budget, in phase with the United Nations Framework Convention on Climate Change (UNFCCC) annual Conference of the Parties (COP).</a:t>
            </a:r>
            <a:endParaRPr dirty="0"/>
          </a:p>
        </p:txBody>
      </p:sp>
      <p:sp>
        <p:nvSpPr>
          <p:cNvPr id="309" name="Google Shape;309;p30:notes"/>
          <p:cNvSpPr txBox="1">
            <a:spLocks noGrp="1"/>
          </p:cNvSpPr>
          <p:nvPr>
            <p:ph type="sldNum" idx="12"/>
          </p:nvPr>
        </p:nvSpPr>
        <p:spPr>
          <a:xfrm>
            <a:off x="5390621" y="16419848"/>
            <a:ext cx="4123923" cy="864360"/>
          </a:xfrm>
          <a:prstGeom prst="rect">
            <a:avLst/>
          </a:prstGeom>
          <a:noFill/>
          <a:ln>
            <a:noFill/>
          </a:ln>
        </p:spPr>
        <p:txBody>
          <a:bodyPr spcFirstLastPara="1" wrap="square" lIns="138275" tIns="69125" rIns="138275" bIns="69125" anchor="b" anchorCtr="0">
            <a:noAutofit/>
          </a:bodyPr>
          <a:lstStyle/>
          <a:p>
            <a:pPr marL="0" lvl="0" indent="0" algn="r" rtl="0">
              <a:lnSpc>
                <a:spcPct val="100000"/>
              </a:lnSpc>
              <a:spcBef>
                <a:spcPts val="0"/>
              </a:spcBef>
              <a:spcAft>
                <a:spcPts val="0"/>
              </a:spcAft>
              <a:buSzPts val="1400"/>
              <a:buNone/>
            </a:pPr>
            <a:fld id="{00000000-1234-1234-1234-123412341234}" type="slidenum">
              <a:rPr lang="en-GB"/>
              <a:t>23</a:t>
            </a:fld>
            <a:endParaRPr/>
          </a:p>
        </p:txBody>
      </p:sp>
    </p:spTree>
    <p:extLst>
      <p:ext uri="{BB962C8B-B14F-4D97-AF65-F5344CB8AC3E}">
        <p14:creationId xmlns:p14="http://schemas.microsoft.com/office/powerpoint/2010/main" val="296286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highlight>
                  <a:srgbClr val="FFFFFF"/>
                </a:highlight>
                <a:latin typeface="NotesESAregular"/>
              </a:rPr>
              <a:t>Global stocktaking, as defined by the Paris Agreement, further requires information about national GHG budgets that should be consistent with the global budgets and regularly updated. Still, the latest global carbon budget (</a:t>
            </a:r>
            <a:r>
              <a:rPr lang="en-GB" b="0" i="0" dirty="0" err="1">
                <a:solidFill>
                  <a:srgbClr val="FFFFFF"/>
                </a:solidFill>
                <a:effectLst/>
                <a:highlight>
                  <a:srgbClr val="FFFFFF"/>
                </a:highlight>
                <a:latin typeface="NotesESAregular"/>
              </a:rPr>
              <a:t>Friedlingstein</a:t>
            </a:r>
            <a:r>
              <a:rPr lang="en-GB" b="0" i="0" dirty="0">
                <a:solidFill>
                  <a:srgbClr val="FFFFFF"/>
                </a:solidFill>
                <a:effectLst/>
                <a:highlight>
                  <a:srgbClr val="FFFFFF"/>
                </a:highlight>
                <a:latin typeface="NotesESAregular"/>
              </a:rPr>
              <a:t> et al., 2019, ESSD) estimates a budget imbalance (knowledge-gap) of ca. 0.4 </a:t>
            </a:r>
            <a:r>
              <a:rPr lang="en-GB" b="0" i="0" dirty="0" err="1">
                <a:solidFill>
                  <a:srgbClr val="FFFFFF"/>
                </a:solidFill>
                <a:effectLst/>
                <a:highlight>
                  <a:srgbClr val="FFFFFF"/>
                </a:highlight>
                <a:latin typeface="NotesESAregular"/>
              </a:rPr>
              <a:t>PgC</a:t>
            </a:r>
            <a:r>
              <a:rPr lang="en-GB" b="0" i="0" dirty="0">
                <a:solidFill>
                  <a:srgbClr val="FFFFFF"/>
                </a:solidFill>
                <a:effectLst/>
                <a:highlight>
                  <a:srgbClr val="FFFFFF"/>
                </a:highlight>
                <a:latin typeface="NotesESAregular"/>
              </a:rPr>
              <a:t> (Figure). Top-down and bottom-up estimates also show important discrepancies over different latitudinal bands and a non-negligible fraction of the global carbon budget variability remains to be captured by land and ocean models. This underscores the need for regional studies to better use EO data and constrain key processes/regions in the global C-cycle.</a:t>
            </a:r>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24</a:t>
            </a:fld>
            <a:endParaRPr lang="en-US" dirty="0"/>
          </a:p>
        </p:txBody>
      </p:sp>
    </p:spTree>
    <p:extLst>
      <p:ext uri="{BB962C8B-B14F-4D97-AF65-F5344CB8AC3E}">
        <p14:creationId xmlns:p14="http://schemas.microsoft.com/office/powerpoint/2010/main" val="3966514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highlight>
                  <a:srgbClr val="FFFFFF"/>
                </a:highlight>
                <a:latin typeface="NotesESAregular"/>
              </a:rPr>
              <a:t>The aims of the international initiative ‘</a:t>
            </a:r>
            <a:r>
              <a:rPr lang="en-GB" b="0" i="0" dirty="0" err="1">
                <a:solidFill>
                  <a:srgbClr val="FFFFFF"/>
                </a:solidFill>
                <a:effectLst/>
                <a:highlight>
                  <a:srgbClr val="FFFFFF"/>
                </a:highlight>
                <a:latin typeface="NotesESAregular"/>
              </a:rPr>
              <a:t>REgional</a:t>
            </a:r>
            <a:r>
              <a:rPr lang="en-GB" b="0" i="0" dirty="0">
                <a:solidFill>
                  <a:srgbClr val="FFFFFF"/>
                </a:solidFill>
                <a:effectLst/>
                <a:highlight>
                  <a:srgbClr val="FFFFFF"/>
                </a:highlight>
                <a:latin typeface="NotesESAregular"/>
              </a:rPr>
              <a:t> Carbon Cycle Assessment and Processes’, Phase 2 (RECCAP-2) coordinated by the Global Carbon Project are to collect and synthesize regional data for 14 large regions of the globe with a requirement of harmonization sufficient to be able to scale these budgets to the globe and to compare different regions. Key policy-relevant challenges for the scientific community and objectives of the RECCAP-2 project are to:</a:t>
            </a:r>
          </a:p>
          <a:p>
            <a:pPr algn="l"/>
            <a:br>
              <a:rPr lang="en-GB" b="0" i="0" dirty="0">
                <a:solidFill>
                  <a:srgbClr val="FFFFFF"/>
                </a:solidFill>
                <a:effectLst/>
                <a:highlight>
                  <a:srgbClr val="FFFFFF"/>
                </a:highlight>
                <a:latin typeface="NotesESAregular"/>
              </a:rPr>
            </a:br>
            <a:endParaRPr lang="en-GB" b="0" i="0" dirty="0">
              <a:solidFill>
                <a:srgbClr val="FFFFFF"/>
              </a:solidFill>
              <a:effectLst/>
              <a:highlight>
                <a:srgbClr val="FFFFFF"/>
              </a:highlight>
              <a:latin typeface="NotesESAregular"/>
            </a:endParaRPr>
          </a:p>
          <a:p>
            <a:pPr algn="l"/>
            <a:r>
              <a:rPr lang="en-GB" b="0" i="0" dirty="0">
                <a:solidFill>
                  <a:srgbClr val="111111"/>
                </a:solidFill>
                <a:effectLst/>
                <a:highlight>
                  <a:srgbClr val="F5F5F5"/>
                </a:highlight>
                <a:latin typeface="-apple-system"/>
              </a:rPr>
              <a:t>The </a:t>
            </a:r>
            <a:r>
              <a:rPr lang="en-GB" b="1" i="0" dirty="0">
                <a:solidFill>
                  <a:srgbClr val="111111"/>
                </a:solidFill>
                <a:effectLst/>
                <a:highlight>
                  <a:srgbClr val="F5F5F5"/>
                </a:highlight>
                <a:latin typeface="-apple-system"/>
              </a:rPr>
              <a:t>ESA-CCI project RECCAP-2</a:t>
            </a:r>
            <a:r>
              <a:rPr lang="en-GB" b="0" i="0" dirty="0">
                <a:solidFill>
                  <a:srgbClr val="111111"/>
                </a:solidFill>
                <a:effectLst/>
                <a:highlight>
                  <a:srgbClr val="F5F5F5"/>
                </a:highlight>
                <a:latin typeface="-apple-system"/>
              </a:rPr>
              <a:t> plays a crucial role in supporting and accelerating the analysis of regional carbon budgets. It achieves this by leveraging data-driven models and process-oriented Global Dynamic Vegetation Models used by the </a:t>
            </a:r>
            <a:r>
              <a:rPr lang="en-GB" b="1" i="0" dirty="0">
                <a:solidFill>
                  <a:srgbClr val="111111"/>
                </a:solidFill>
                <a:effectLst/>
                <a:highlight>
                  <a:srgbClr val="F5F5F5"/>
                </a:highlight>
                <a:latin typeface="-apple-system"/>
              </a:rPr>
              <a:t>Global Carbon Project</a:t>
            </a:r>
            <a:r>
              <a:rPr lang="en-GB" b="0" i="0" dirty="0">
                <a:solidFill>
                  <a:srgbClr val="111111"/>
                </a:solidFill>
                <a:effectLst/>
                <a:highlight>
                  <a:srgbClr val="F5F5F5"/>
                </a:highlight>
                <a:latin typeface="-apple-system"/>
              </a:rPr>
              <a:t>. Specifically, RECCAP-2 operationalizes the production and uncertainty assessment of regional CO2 budgets. </a:t>
            </a:r>
            <a:r>
              <a:rPr lang="en-GB" b="0" i="0" dirty="0">
                <a:solidFill>
                  <a:srgbClr val="111111"/>
                </a:solidFill>
                <a:effectLst/>
                <a:highlight>
                  <a:srgbClr val="F5F5F5"/>
                </a:highlight>
                <a:latin typeface="-apple-system"/>
                <a:hlinkClick r:id="rId3"/>
              </a:rPr>
              <a:t>It takes stock of newly available land surface and atmospheric remote sensing data to constrain and improve model results</a:t>
            </a:r>
            <a:r>
              <a:rPr lang="en-GB" b="0" i="0" baseline="30000" dirty="0">
                <a:solidFill>
                  <a:srgbClr val="111111"/>
                </a:solidFill>
                <a:effectLst/>
                <a:highlight>
                  <a:srgbClr val="F5F5F5"/>
                </a:highlight>
                <a:latin typeface="-apple-system"/>
                <a:hlinkClick r:id="rId3"/>
              </a:rPr>
              <a:t>1</a:t>
            </a:r>
            <a:r>
              <a:rPr lang="en-GB" b="0" i="0" dirty="0">
                <a:solidFill>
                  <a:srgbClr val="111111"/>
                </a:solidFill>
                <a:effectLst/>
                <a:highlight>
                  <a:srgbClr val="F5F5F5"/>
                </a:highlight>
                <a:latin typeface="-apple-system"/>
              </a:rPr>
              <a:t>. The project aims to:</a:t>
            </a:r>
          </a:p>
          <a:p>
            <a:pPr algn="l">
              <a:buFont typeface="Arial" panose="020B0604020202020204" pitchFamily="34" charset="0"/>
              <a:buChar char="•"/>
            </a:pPr>
            <a:r>
              <a:rPr lang="en-GB" b="0" i="0" dirty="0">
                <a:solidFill>
                  <a:srgbClr val="111111"/>
                </a:solidFill>
                <a:effectLst/>
                <a:highlight>
                  <a:srgbClr val="F5F5F5"/>
                </a:highlight>
                <a:latin typeface="-apple-system"/>
              </a:rPr>
              <a:t>Improve quantification of anthropogenic greenhouse gas emissions and their sources.</a:t>
            </a:r>
          </a:p>
          <a:p>
            <a:pPr algn="l">
              <a:buFont typeface="Arial" panose="020B0604020202020204" pitchFamily="34" charset="0"/>
              <a:buChar char="•"/>
            </a:pPr>
            <a:r>
              <a:rPr lang="en-GB" b="0" i="0" dirty="0">
                <a:solidFill>
                  <a:srgbClr val="111111"/>
                </a:solidFill>
                <a:effectLst/>
                <a:highlight>
                  <a:srgbClr val="F5F5F5"/>
                </a:highlight>
                <a:latin typeface="-apple-system"/>
              </a:rPr>
              <a:t>Develop robust observation-based estimates of changes in carbon storage and greenhouse gas emissions and sinks by oceans and terrestrial ecosystems, distinguishing anthropogenic vs. </a:t>
            </a:r>
            <a:r>
              <a:rPr lang="en-GB" b="0" i="0" dirty="0">
                <a:solidFill>
                  <a:srgbClr val="111111"/>
                </a:solidFill>
                <a:effectLst/>
                <a:highlight>
                  <a:srgbClr val="F5F5F5"/>
                </a:highlight>
                <a:latin typeface="-apple-system"/>
                <a:hlinkClick r:id="rId4"/>
              </a:rPr>
              <a:t>natural fluxes and their driving processes</a:t>
            </a:r>
            <a:endParaRPr lang="en-GB" b="0" i="0" dirty="0">
              <a:solidFill>
                <a:srgbClr val="111111"/>
              </a:solidFill>
              <a:effectLst/>
              <a:highlight>
                <a:srgbClr val="F5F5F5"/>
              </a:highlight>
              <a:latin typeface="-apple-system"/>
            </a:endParaRPr>
          </a:p>
          <a:p>
            <a:endParaRPr lang="en-IT"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25</a:t>
            </a:fld>
            <a:endParaRPr lang="en-US" dirty="0"/>
          </a:p>
        </p:txBody>
      </p:sp>
    </p:spTree>
    <p:extLst>
      <p:ext uri="{BB962C8B-B14F-4D97-AF65-F5344CB8AC3E}">
        <p14:creationId xmlns:p14="http://schemas.microsoft.com/office/powerpoint/2010/main" val="1186469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meet the objectives of the mission there are several measurement requirements.</a:t>
            </a:r>
            <a:endParaRPr lang="en-GB" dirty="0"/>
          </a:p>
          <a:p>
            <a:r>
              <a:rPr lang="en-US" dirty="0"/>
              <a:t>-The mission must resolve the tropical biomass question and so be capable of monitoring these high biomass stands.</a:t>
            </a:r>
            <a:endParaRPr lang="en-GB" dirty="0"/>
          </a:p>
          <a:p>
            <a:r>
              <a:rPr lang="en-US" dirty="0"/>
              <a:t>-The appropriate resolution is 4 ha, a scale at which ground data are reliable and available, and the key scale of landscape heterogeneity.</a:t>
            </a:r>
            <a:endParaRPr lang="en-GB" dirty="0"/>
          </a:p>
          <a:p>
            <a:r>
              <a:rPr lang="en-US" dirty="0"/>
              <a:t>-The accuracy must be 20% for biomass, comparable to field observations.</a:t>
            </a:r>
            <a:endParaRPr lang="en-GB" dirty="0"/>
          </a:p>
          <a:p>
            <a:r>
              <a:rPr lang="en-US" dirty="0"/>
              <a:t>-Height must also be measured as a further constraint – field data show height is correlated with biomass.</a:t>
            </a:r>
            <a:endParaRPr lang="en-GB" dirty="0"/>
          </a:p>
          <a:p>
            <a:r>
              <a:rPr lang="en-US" dirty="0"/>
              <a:t>-Deforestation detection, at finer scales than the biomass product, will provide further information for understanding biomass change.</a:t>
            </a:r>
            <a:endParaRPr lang="en-GB" dirty="0"/>
          </a:p>
          <a:p>
            <a:r>
              <a:rPr lang="en-US" dirty="0"/>
              <a:t>-The mission must run for multiple years to identify dynamic processes, and provide the </a:t>
            </a:r>
            <a:r>
              <a:rPr lang="en-US" dirty="0" err="1"/>
              <a:t>spatio</a:t>
            </a:r>
            <a:r>
              <a:rPr lang="en-US" dirty="0"/>
              <a:t>-temporal information that will support the science and decision makers.  Sustained, long-term observations of the ongoing perturbation of the carbon cycle by direct human intervention are essential.</a:t>
            </a:r>
            <a:endParaRPr lang="en-GB" dirty="0"/>
          </a:p>
        </p:txBody>
      </p:sp>
      <p:sp>
        <p:nvSpPr>
          <p:cNvPr id="4" name="Slide Number Placeholder 3"/>
          <p:cNvSpPr>
            <a:spLocks noGrp="1"/>
          </p:cNvSpPr>
          <p:nvPr>
            <p:ph type="sldNum" sz="quarter" idx="10"/>
          </p:nvPr>
        </p:nvSpPr>
        <p:spPr/>
        <p:txBody>
          <a:bodyPr/>
          <a:lstStyle/>
          <a:p>
            <a:pPr marL="0" marR="0" lvl="0" indent="0" algn="r" defTabSz="862013" rtl="0" eaLnBrk="1" fontAlgn="base" latinLnBrk="0" hangingPunct="1">
              <a:lnSpc>
                <a:spcPct val="100000"/>
              </a:lnSpc>
              <a:spcBef>
                <a:spcPct val="0"/>
              </a:spcBef>
              <a:spcAft>
                <a:spcPct val="0"/>
              </a:spcAft>
              <a:buClrTx/>
              <a:buSzTx/>
              <a:buFontTx/>
              <a:buNone/>
              <a:tabLst/>
              <a:defRPr/>
            </a:pPr>
            <a:fld id="{D8DF57D7-2670-4E78-96DD-D9B22805124F}" type="slidenum">
              <a:rPr kumimoji="0" lang="en-US" sz="1100" b="0" i="0" u="none" strike="noStrike" kern="1200" cap="none" spc="0" normalizeH="0" baseline="0" noProof="0" smtClean="0">
                <a:ln>
                  <a:noFill/>
                </a:ln>
                <a:solidFill>
                  <a:srgbClr val="000000"/>
                </a:solidFill>
                <a:effectLst/>
                <a:uLnTx/>
                <a:uFillTx/>
                <a:latin typeface="Verdana" pitchFamily="34" charset="0"/>
                <a:ea typeface="+mn-ea"/>
                <a:cs typeface="+mn-cs"/>
              </a:rPr>
              <a:pPr marL="0" marR="0" lvl="0" indent="0" algn="r" defTabSz="862013" rtl="0" eaLnBrk="1" fontAlgn="base" latinLnBrk="0" hangingPunct="1">
                <a:lnSpc>
                  <a:spcPct val="100000"/>
                </a:lnSpc>
                <a:spcBef>
                  <a:spcPct val="0"/>
                </a:spcBef>
                <a:spcAft>
                  <a:spcPct val="0"/>
                </a:spcAft>
                <a:buClrTx/>
                <a:buSzTx/>
                <a:buFontTx/>
                <a:buNone/>
                <a:tabLst/>
                <a:defRPr/>
              </a:pPr>
              <a:t>28</a:t>
            </a:fld>
            <a:endParaRPr kumimoji="0" lang="en-US" sz="11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Tree>
    <p:extLst>
      <p:ext uri="{BB962C8B-B14F-4D97-AF65-F5344CB8AC3E}">
        <p14:creationId xmlns:p14="http://schemas.microsoft.com/office/powerpoint/2010/main" val="3383641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862013" rtl="0" eaLnBrk="1" fontAlgn="base" latinLnBrk="0" hangingPunct="1">
              <a:lnSpc>
                <a:spcPct val="100000"/>
              </a:lnSpc>
              <a:spcBef>
                <a:spcPct val="0"/>
              </a:spcBef>
              <a:spcAft>
                <a:spcPct val="0"/>
              </a:spcAft>
              <a:buClrTx/>
              <a:buSzTx/>
              <a:buFontTx/>
              <a:buNone/>
              <a:tabLst/>
              <a:defRPr/>
            </a:pPr>
            <a:fld id="{B1C1B1E2-4475-074F-89EB-5387F18A9490}" type="slidenum">
              <a:rPr kumimoji="0" lang="en-US" altLang="x-none" sz="1100" b="0" i="0" u="none" strike="noStrike" kern="1200" cap="none" spc="0" normalizeH="0" baseline="0" noProof="0" smtClean="0">
                <a:ln>
                  <a:noFill/>
                </a:ln>
                <a:solidFill>
                  <a:srgbClr val="000000"/>
                </a:solidFill>
                <a:effectLst/>
                <a:uLnTx/>
                <a:uFillTx/>
                <a:latin typeface="Verdana" pitchFamily="34" charset="0"/>
                <a:ea typeface="+mn-ea"/>
                <a:cs typeface="+mn-cs"/>
              </a:rPr>
              <a:pPr marL="0" marR="0" lvl="0" indent="0" algn="r" defTabSz="862013" rtl="0" eaLnBrk="1" fontAlgn="base" latinLnBrk="0" hangingPunct="1">
                <a:lnSpc>
                  <a:spcPct val="100000"/>
                </a:lnSpc>
                <a:spcBef>
                  <a:spcPct val="0"/>
                </a:spcBef>
                <a:spcAft>
                  <a:spcPct val="0"/>
                </a:spcAft>
                <a:buClrTx/>
                <a:buSzTx/>
                <a:buFontTx/>
                <a:buNone/>
                <a:tabLst/>
                <a:defRPr/>
              </a:pPr>
              <a:t>30</a:t>
            </a:fld>
            <a:endParaRPr kumimoji="0" lang="en-US" altLang="x-none" sz="1100" b="0" i="0" u="none" strike="noStrike" kern="1200" cap="none" spc="0" normalizeH="0" baseline="0" noProof="0">
              <a:ln>
                <a:noFill/>
              </a:ln>
              <a:solidFill>
                <a:srgbClr val="000000"/>
              </a:solidFill>
              <a:effectLst/>
              <a:uLnTx/>
              <a:uFillTx/>
              <a:latin typeface="Verdana" pitchFamily="34" charset="0"/>
              <a:ea typeface="+mn-ea"/>
              <a:cs typeface="+mn-cs"/>
            </a:endParaRPr>
          </a:p>
        </p:txBody>
      </p:sp>
    </p:spTree>
    <p:extLst>
      <p:ext uri="{BB962C8B-B14F-4D97-AF65-F5344CB8AC3E}">
        <p14:creationId xmlns:p14="http://schemas.microsoft.com/office/powerpoint/2010/main" val="2079682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36</a:t>
            </a:fld>
            <a:endParaRPr lang="en-US" dirty="0"/>
          </a:p>
        </p:txBody>
      </p:sp>
    </p:spTree>
    <p:extLst>
      <p:ext uri="{BB962C8B-B14F-4D97-AF65-F5344CB8AC3E}">
        <p14:creationId xmlns:p14="http://schemas.microsoft.com/office/powerpoint/2010/main" val="3358507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www.eodashboard.org</a:t>
            </a:r>
            <a:r>
              <a:rPr lang="en-GB" dirty="0"/>
              <a:t>/</a:t>
            </a:r>
            <a:r>
              <a:rPr lang="en-GB" dirty="0" err="1"/>
              <a:t>story?id</a:t>
            </a:r>
            <a:r>
              <a:rPr lang="en-GB" dirty="0"/>
              <a:t>=</a:t>
            </a:r>
            <a:r>
              <a:rPr lang="en-GB" dirty="0" err="1"/>
              <a:t>australian</a:t>
            </a:r>
            <a:r>
              <a:rPr lang="en-GB" dirty="0"/>
              <a:t>-bushfires</a:t>
            </a:r>
            <a:endParaRPr lang="en-IT"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38</a:t>
            </a:fld>
            <a:endParaRPr lang="en-US" dirty="0"/>
          </a:p>
        </p:txBody>
      </p:sp>
    </p:spTree>
    <p:extLst>
      <p:ext uri="{BB962C8B-B14F-4D97-AF65-F5344CB8AC3E}">
        <p14:creationId xmlns:p14="http://schemas.microsoft.com/office/powerpoint/2010/main" val="3117011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43</a:t>
            </a:fld>
            <a:endParaRPr lang="en-US" dirty="0"/>
          </a:p>
        </p:txBody>
      </p:sp>
    </p:spTree>
    <p:extLst>
      <p:ext uri="{BB962C8B-B14F-4D97-AF65-F5344CB8AC3E}">
        <p14:creationId xmlns:p14="http://schemas.microsoft.com/office/powerpoint/2010/main" val="4132163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F57D7-2670-4E78-96DD-D9B2280512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05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F57D7-2670-4E78-96DD-D9B2280512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371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11</a:t>
            </a:fld>
            <a:endParaRPr lang="en-US" dirty="0"/>
          </a:p>
        </p:txBody>
      </p:sp>
    </p:spTree>
    <p:extLst>
      <p:ext uri="{BB962C8B-B14F-4D97-AF65-F5344CB8AC3E}">
        <p14:creationId xmlns:p14="http://schemas.microsoft.com/office/powerpoint/2010/main" val="260944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12</a:t>
            </a:fld>
            <a:endParaRPr lang="en-US" dirty="0"/>
          </a:p>
        </p:txBody>
      </p:sp>
    </p:spTree>
    <p:extLst>
      <p:ext uri="{BB962C8B-B14F-4D97-AF65-F5344CB8AC3E}">
        <p14:creationId xmlns:p14="http://schemas.microsoft.com/office/powerpoint/2010/main" val="291244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3247"/>
                </a:solidFill>
                <a:effectLst/>
                <a:highlight>
                  <a:srgbClr val="FFFFFF"/>
                </a:highlight>
                <a:latin typeface="Arial" panose="020B0604020202020204" pitchFamily="34" charset="0"/>
              </a:rPr>
              <a:t>The Paris Agreement adopted a target for global warming not to exceed 1.5°C. This sets a limit on the additional carbon we can add to the atmosphere – the carbon budget. Only around 17% of the carbon budget is now left. That is about 10 years at current emission rates. </a:t>
            </a:r>
          </a:p>
          <a:p>
            <a:pPr algn="l"/>
            <a:r>
              <a:rPr lang="en-GB" b="0" i="0" dirty="0">
                <a:solidFill>
                  <a:srgbClr val="003247"/>
                </a:solidFill>
                <a:effectLst/>
                <a:highlight>
                  <a:srgbClr val="FFFFFF"/>
                </a:highlight>
                <a:latin typeface="Arial" panose="020B0604020202020204" pitchFamily="34" charset="0"/>
              </a:rPr>
              <a:t>But there is sufficient uncertainty (indicated by the +- signs in the graphic on the right) across all the components of the carbon cycle that there is a small probability we have no remaining carbon budget. This means that even if emissions were to go to zero today, warming would still exceed 1.5°C.</a:t>
            </a:r>
          </a:p>
          <a:p>
            <a:pPr algn="l"/>
            <a:r>
              <a:rPr lang="en-GB" b="0" i="0" dirty="0">
                <a:solidFill>
                  <a:srgbClr val="003247"/>
                </a:solidFill>
                <a:effectLst/>
                <a:highlight>
                  <a:srgbClr val="FFFFFF"/>
                </a:highlight>
                <a:latin typeface="Arial" panose="020B0604020202020204" pitchFamily="34" charset="0"/>
              </a:rPr>
              <a:t>Fundamental to understanding the global carbon cycle is accurate knowledge of how much carbon is stored in the atmosphere, ocean and terrestrial biosphere – the carbon stocks and the rate of flow, or fluxes, between these stocks.</a:t>
            </a:r>
          </a:p>
          <a:p>
            <a:endParaRPr lang="en-IT" dirty="0"/>
          </a:p>
        </p:txBody>
      </p:sp>
      <p:sp>
        <p:nvSpPr>
          <p:cNvPr id="4" name="Slide Number Placeholder 3"/>
          <p:cNvSpPr>
            <a:spLocks noGrp="1"/>
          </p:cNvSpPr>
          <p:nvPr>
            <p:ph type="sldNum" sz="quarter" idx="5"/>
          </p:nvPr>
        </p:nvSpPr>
        <p:spPr/>
        <p:txBody>
          <a:bodyPr/>
          <a:lstStyle/>
          <a:p>
            <a:pPr>
              <a:defRPr/>
            </a:pPr>
            <a:fld id="{D8DF57D7-2670-4E78-96DD-D9B22805124F}" type="slidenum">
              <a:rPr lang="en-US" smtClean="0"/>
              <a:pPr>
                <a:defRPr/>
              </a:pPr>
              <a:t>19</a:t>
            </a:fld>
            <a:endParaRPr lang="en-US" dirty="0"/>
          </a:p>
        </p:txBody>
      </p:sp>
    </p:spTree>
    <p:extLst>
      <p:ext uri="{BB962C8B-B14F-4D97-AF65-F5344CB8AC3E}">
        <p14:creationId xmlns:p14="http://schemas.microsoft.com/office/powerpoint/2010/main" val="270314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2:notes"/>
          <p:cNvSpPr>
            <a:spLocks noGrp="1" noRot="1" noChangeAspect="1"/>
          </p:cNvSpPr>
          <p:nvPr>
            <p:ph type="sldImg" idx="2"/>
          </p:nvPr>
        </p:nvSpPr>
        <p:spPr>
          <a:xfrm>
            <a:off x="-1020763" y="1293813"/>
            <a:ext cx="11561763" cy="6486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42:notes"/>
          <p:cNvSpPr txBox="1">
            <a:spLocks noGrp="1"/>
          </p:cNvSpPr>
          <p:nvPr>
            <p:ph type="body" idx="1"/>
          </p:nvPr>
        </p:nvSpPr>
        <p:spPr>
          <a:xfrm>
            <a:off x="951675" y="8211423"/>
            <a:ext cx="7613396" cy="7779243"/>
          </a:xfrm>
          <a:prstGeom prst="rect">
            <a:avLst/>
          </a:prstGeom>
          <a:noFill/>
          <a:ln>
            <a:noFill/>
          </a:ln>
        </p:spPr>
        <p:txBody>
          <a:bodyPr spcFirstLastPara="1" wrap="square" lIns="138275" tIns="69125" rIns="138275" bIns="69125" anchor="t" anchorCtr="0">
            <a:noAutofit/>
          </a:bodyPr>
          <a:lstStyle/>
          <a:p>
            <a:pPr marL="0" lvl="0" indent="0" algn="l" rtl="0">
              <a:spcBef>
                <a:spcPts val="0"/>
              </a:spcBef>
              <a:spcAft>
                <a:spcPts val="0"/>
              </a:spcAft>
              <a:buNone/>
            </a:pPr>
            <a:endParaRPr sz="1800"/>
          </a:p>
        </p:txBody>
      </p:sp>
      <p:sp>
        <p:nvSpPr>
          <p:cNvPr id="411" name="Google Shape;411;p42:notes"/>
          <p:cNvSpPr txBox="1">
            <a:spLocks noGrp="1"/>
          </p:cNvSpPr>
          <p:nvPr>
            <p:ph type="sldNum" idx="12"/>
          </p:nvPr>
        </p:nvSpPr>
        <p:spPr>
          <a:xfrm>
            <a:off x="5390621" y="16419848"/>
            <a:ext cx="4123923" cy="864360"/>
          </a:xfrm>
          <a:prstGeom prst="rect">
            <a:avLst/>
          </a:prstGeom>
          <a:noFill/>
          <a:ln>
            <a:noFill/>
          </a:ln>
        </p:spPr>
        <p:txBody>
          <a:bodyPr spcFirstLastPara="1" wrap="square" lIns="138275" tIns="69125" rIns="138275" bIns="69125" anchor="b" anchorCtr="0">
            <a:noAutofit/>
          </a:bodyPr>
          <a:lstStyle/>
          <a:p>
            <a:pPr marL="0" lvl="0" indent="0" algn="r" rtl="0">
              <a:spcBef>
                <a:spcPts val="0"/>
              </a:spcBef>
              <a:spcAft>
                <a:spcPts val="0"/>
              </a:spcAft>
              <a:buNone/>
            </a:pPr>
            <a:fld id="{00000000-1234-1234-1234-123412341234}" type="slidenum">
              <a:rPr lang="en-GB"/>
              <a:t>20</a:t>
            </a:fld>
            <a:endParaRPr/>
          </a:p>
        </p:txBody>
      </p:sp>
    </p:spTree>
    <p:extLst>
      <p:ext uri="{BB962C8B-B14F-4D97-AF65-F5344CB8AC3E}">
        <p14:creationId xmlns:p14="http://schemas.microsoft.com/office/powerpoint/2010/main" val="79495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3:notes"/>
          <p:cNvSpPr>
            <a:spLocks noGrp="1" noRot="1" noChangeAspect="1"/>
          </p:cNvSpPr>
          <p:nvPr>
            <p:ph type="sldImg" idx="2"/>
          </p:nvPr>
        </p:nvSpPr>
        <p:spPr>
          <a:xfrm>
            <a:off x="-1020763" y="1293813"/>
            <a:ext cx="11561763" cy="6486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33:notes"/>
          <p:cNvSpPr txBox="1">
            <a:spLocks noGrp="1"/>
          </p:cNvSpPr>
          <p:nvPr>
            <p:ph type="body" idx="1"/>
          </p:nvPr>
        </p:nvSpPr>
        <p:spPr>
          <a:xfrm>
            <a:off x="951675" y="8211423"/>
            <a:ext cx="7613396" cy="7779243"/>
          </a:xfrm>
          <a:prstGeom prst="rect">
            <a:avLst/>
          </a:prstGeom>
          <a:noFill/>
          <a:ln>
            <a:noFill/>
          </a:ln>
        </p:spPr>
        <p:txBody>
          <a:bodyPr spcFirstLastPara="1" wrap="square" lIns="138275" tIns="69125" rIns="138275" bIns="69125" anchor="t" anchorCtr="0">
            <a:noAutofit/>
          </a:bodyPr>
          <a:lstStyle/>
          <a:p>
            <a:pPr marL="0" lvl="0" indent="0" algn="l" rtl="0">
              <a:lnSpc>
                <a:spcPct val="100000"/>
              </a:lnSpc>
              <a:spcBef>
                <a:spcPts val="0"/>
              </a:spcBef>
              <a:spcAft>
                <a:spcPts val="0"/>
              </a:spcAft>
              <a:buSzPts val="1400"/>
              <a:buNone/>
            </a:pPr>
            <a:endParaRPr/>
          </a:p>
        </p:txBody>
      </p:sp>
      <p:sp>
        <p:nvSpPr>
          <p:cNvPr id="336" name="Google Shape;336;p33:notes"/>
          <p:cNvSpPr txBox="1">
            <a:spLocks noGrp="1"/>
          </p:cNvSpPr>
          <p:nvPr>
            <p:ph type="sldNum" idx="12"/>
          </p:nvPr>
        </p:nvSpPr>
        <p:spPr>
          <a:xfrm>
            <a:off x="5390621" y="16419848"/>
            <a:ext cx="4123923" cy="864360"/>
          </a:xfrm>
          <a:prstGeom prst="rect">
            <a:avLst/>
          </a:prstGeom>
          <a:noFill/>
          <a:ln>
            <a:noFill/>
          </a:ln>
        </p:spPr>
        <p:txBody>
          <a:bodyPr spcFirstLastPara="1" wrap="square" lIns="138275" tIns="69125" rIns="138275" bIns="69125" anchor="b" anchorCtr="0">
            <a:noAutofit/>
          </a:bodyPr>
          <a:lstStyle/>
          <a:p>
            <a:pPr marL="0" lvl="0" indent="0" algn="r" rtl="0">
              <a:lnSpc>
                <a:spcPct val="100000"/>
              </a:lnSpc>
              <a:spcBef>
                <a:spcPts val="0"/>
              </a:spcBef>
              <a:spcAft>
                <a:spcPts val="0"/>
              </a:spcAft>
              <a:buSzPts val="1400"/>
              <a:buNone/>
            </a:pPr>
            <a:fld id="{00000000-1234-1234-1234-123412341234}" type="slidenum">
              <a:rPr lang="en-GB"/>
              <a:t>21</a:t>
            </a:fld>
            <a:endParaRPr/>
          </a:p>
        </p:txBody>
      </p:sp>
    </p:spTree>
    <p:extLst>
      <p:ext uri="{BB962C8B-B14F-4D97-AF65-F5344CB8AC3E}">
        <p14:creationId xmlns:p14="http://schemas.microsoft.com/office/powerpoint/2010/main" val="2602547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2:notes"/>
          <p:cNvSpPr>
            <a:spLocks noGrp="1" noRot="1" noChangeAspect="1"/>
          </p:cNvSpPr>
          <p:nvPr>
            <p:ph type="sldImg" idx="2"/>
          </p:nvPr>
        </p:nvSpPr>
        <p:spPr>
          <a:xfrm>
            <a:off x="-1020763" y="1293813"/>
            <a:ext cx="11561763" cy="6486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42:notes"/>
          <p:cNvSpPr txBox="1">
            <a:spLocks noGrp="1"/>
          </p:cNvSpPr>
          <p:nvPr>
            <p:ph type="body" idx="1"/>
          </p:nvPr>
        </p:nvSpPr>
        <p:spPr>
          <a:xfrm>
            <a:off x="951675" y="8211423"/>
            <a:ext cx="7613396" cy="7779243"/>
          </a:xfrm>
          <a:prstGeom prst="rect">
            <a:avLst/>
          </a:prstGeom>
          <a:noFill/>
          <a:ln>
            <a:noFill/>
          </a:ln>
        </p:spPr>
        <p:txBody>
          <a:bodyPr spcFirstLastPara="1" wrap="square" lIns="138275" tIns="69125" rIns="138275" bIns="69125" anchor="t" anchorCtr="0">
            <a:noAutofit/>
          </a:bodyPr>
          <a:lstStyle/>
          <a:p>
            <a:pPr marL="0" lvl="0" indent="0" algn="l" rtl="0">
              <a:spcBef>
                <a:spcPts val="0"/>
              </a:spcBef>
              <a:spcAft>
                <a:spcPts val="0"/>
              </a:spcAft>
              <a:buNone/>
            </a:pPr>
            <a:endParaRPr sz="1800"/>
          </a:p>
        </p:txBody>
      </p:sp>
      <p:sp>
        <p:nvSpPr>
          <p:cNvPr id="411" name="Google Shape;411;p42:notes"/>
          <p:cNvSpPr txBox="1">
            <a:spLocks noGrp="1"/>
          </p:cNvSpPr>
          <p:nvPr>
            <p:ph type="sldNum" idx="12"/>
          </p:nvPr>
        </p:nvSpPr>
        <p:spPr>
          <a:xfrm>
            <a:off x="5390621" y="16419848"/>
            <a:ext cx="4123923" cy="864360"/>
          </a:xfrm>
          <a:prstGeom prst="rect">
            <a:avLst/>
          </a:prstGeom>
          <a:noFill/>
          <a:ln>
            <a:noFill/>
          </a:ln>
        </p:spPr>
        <p:txBody>
          <a:bodyPr spcFirstLastPara="1" wrap="square" lIns="138275" tIns="69125" rIns="138275" bIns="69125" anchor="b" anchorCtr="0">
            <a:noAutofit/>
          </a:bodyPr>
          <a:lstStyle/>
          <a:p>
            <a:pPr marL="0" lvl="0" indent="0" algn="r" rtl="0">
              <a:spcBef>
                <a:spcPts val="0"/>
              </a:spcBef>
              <a:spcAft>
                <a:spcPts val="0"/>
              </a:spcAft>
              <a:buNone/>
            </a:pPr>
            <a:fld id="{00000000-1234-1234-1234-123412341234}" type="slidenum">
              <a:rPr lang="en-GB"/>
              <a:t>22</a:t>
            </a:fld>
            <a:endParaRPr/>
          </a:p>
        </p:txBody>
      </p:sp>
    </p:spTree>
    <p:extLst>
      <p:ext uri="{BB962C8B-B14F-4D97-AF65-F5344CB8AC3E}">
        <p14:creationId xmlns:p14="http://schemas.microsoft.com/office/powerpoint/2010/main" val="646672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png"/><Relationship Id="rId1" Type="http://schemas.openxmlformats.org/officeDocument/2006/relationships/slideMaster" Target="../slideMasters/slideMaster5.xml"/><Relationship Id="rId5" Type="http://schemas.openxmlformats.org/officeDocument/2006/relationships/image" Target="../media/image16.emf"/><Relationship Id="rId4"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1">
    <p:spTree>
      <p:nvGrpSpPr>
        <p:cNvPr id="1" name=""/>
        <p:cNvGrpSpPr/>
        <p:nvPr/>
      </p:nvGrpSpPr>
      <p:grpSpPr>
        <a:xfrm>
          <a:off x="0" y="0"/>
          <a:ext cx="0" cy="0"/>
          <a:chOff x="0" y="0"/>
          <a:chExt cx="0" cy="0"/>
        </a:xfrm>
      </p:grpSpPr>
      <p:pic>
        <p:nvPicPr>
          <p:cNvPr id="2" name="Picture 169">
            <a:extLst>
              <a:ext uri="{FF2B5EF4-FFF2-40B4-BE49-F238E27FC236}">
                <a16:creationId xmlns:a16="http://schemas.microsoft.com/office/drawing/2014/main" id="{655A41B8-2864-44C4-A9B2-9F40A95F93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25338" cy="6858000"/>
          </a:xfrm>
          <a:prstGeom prst="rect">
            <a:avLst/>
          </a:prstGeom>
        </p:spPr>
      </p:pic>
      <p:sp>
        <p:nvSpPr>
          <p:cNvPr id="90" name="Rectangle 4">
            <a:extLst>
              <a:ext uri="{FF2B5EF4-FFF2-40B4-BE49-F238E27FC236}">
                <a16:creationId xmlns:a16="http://schemas.microsoft.com/office/drawing/2014/main" id="{FBF93EDD-5149-43C3-AE03-E4F5F512FE93}"/>
              </a:ext>
            </a:extLst>
          </p:cNvPr>
          <p:cNvSpPr/>
          <p:nvPr userDrawn="1"/>
        </p:nvSpPr>
        <p:spPr>
          <a:xfrm>
            <a:off x="0" y="-1"/>
            <a:ext cx="12225338" cy="6858001"/>
          </a:xfrm>
          <a:prstGeom prst="rect">
            <a:avLst/>
          </a:prstGeom>
          <a:solidFill>
            <a:srgbClr val="00324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6323" name="Rectangle 2"/>
          <p:cNvSpPr>
            <a:spLocks noGrp="1" noChangeArrowheads="1"/>
          </p:cNvSpPr>
          <p:nvPr>
            <p:ph type="subTitle" idx="1" hasCustomPrompt="1"/>
          </p:nvPr>
        </p:nvSpPr>
        <p:spPr>
          <a:xfrm>
            <a:off x="113619" y="5258117"/>
            <a:ext cx="10627380" cy="381451"/>
          </a:xfrm>
          <a:prstGeom prst="rect">
            <a:avLst/>
          </a:prstGeom>
        </p:spPr>
        <p:txBody>
          <a:bodyPr wrap="square">
            <a:spAutoFit/>
          </a:bodyPr>
          <a:lstStyle>
            <a:lvl1pPr marL="0" indent="0">
              <a:buFont typeface="Verdana" pitchFamily="34" charset="0"/>
              <a:buNone/>
              <a:defRPr sz="1736"/>
            </a:lvl1pPr>
          </a:lstStyle>
          <a:p>
            <a:pPr lvl="0"/>
            <a:r>
              <a:rPr lang="en-GB" noProof="0" dirty="0" err="1"/>
              <a:t>SubTitle</a:t>
            </a:r>
            <a:endParaRPr lang="en-GB" noProof="0" dirty="0"/>
          </a:p>
        </p:txBody>
      </p:sp>
      <p:sp>
        <p:nvSpPr>
          <p:cNvPr id="56325" name="Rectangle 6"/>
          <p:cNvSpPr>
            <a:spLocks noGrp="1" noChangeArrowheads="1"/>
          </p:cNvSpPr>
          <p:nvPr>
            <p:ph type="ctrTitle" hasCustomPrompt="1"/>
          </p:nvPr>
        </p:nvSpPr>
        <p:spPr>
          <a:xfrm>
            <a:off x="147704" y="3421831"/>
            <a:ext cx="10625007" cy="567399"/>
          </a:xfrm>
          <a:prstGeom prst="rect">
            <a:avLst/>
          </a:prstGeom>
        </p:spPr>
        <p:txBody>
          <a:bodyPr/>
          <a:lstStyle>
            <a:lvl1pPr>
              <a:defRPr sz="3087">
                <a:solidFill>
                  <a:schemeClr val="bg1"/>
                </a:solidFill>
              </a:defRPr>
            </a:lvl1pPr>
          </a:lstStyle>
          <a:p>
            <a:pPr lvl="0"/>
            <a:r>
              <a:rPr lang="en-GB" noProof="0" dirty="0"/>
              <a:t>NAME YOUR PRESENTATION</a:t>
            </a:r>
          </a:p>
        </p:txBody>
      </p:sp>
      <p:sp>
        <p:nvSpPr>
          <p:cNvPr id="56347"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sp>
        <p:nvSpPr>
          <p:cNvPr id="10" name="Text Box 58"/>
          <p:cNvSpPr txBox="1">
            <a:spLocks noChangeArrowheads="1"/>
          </p:cNvSpPr>
          <p:nvPr userDrawn="1"/>
        </p:nvSpPr>
        <p:spPr bwMode="auto">
          <a:xfrm>
            <a:off x="213480" y="6202800"/>
            <a:ext cx="670695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b">
            <a:spAutoFit/>
          </a:bodyPr>
          <a:lstStyle/>
          <a:p>
            <a:pPr algn="l">
              <a:spcBef>
                <a:spcPct val="50000"/>
              </a:spcBef>
            </a:pPr>
            <a:r>
              <a:rPr lang="en-GB" sz="800" noProof="0" dirty="0">
                <a:solidFill>
                  <a:srgbClr val="8197A6"/>
                </a:solidFill>
                <a:latin typeface="Arial" panose="020B0604020202020204" pitchFamily="34" charset="0"/>
                <a:cs typeface="Arial" panose="020B0604020202020204" pitchFamily="34" charset="0"/>
              </a:rPr>
              <a:t>ESA UNCLASSIFIED - For ESA Official Use Only</a:t>
            </a:r>
          </a:p>
        </p:txBody>
      </p: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34021B-66EB-9E45-8BD1-64D5855A580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39" name="Straight Connector 38">
            <a:extLst>
              <a:ext uri="{FF2B5EF4-FFF2-40B4-BE49-F238E27FC236}">
                <a16:creationId xmlns:a16="http://schemas.microsoft.com/office/drawing/2014/main" id="{D90A106D-F82D-4A4A-81C2-51E2F76FBD9F}"/>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1" name="Picture 5">
            <a:extLst>
              <a:ext uri="{FF2B5EF4-FFF2-40B4-BE49-F238E27FC236}">
                <a16:creationId xmlns:a16="http://schemas.microsoft.com/office/drawing/2014/main" id="{33C1AA27-468E-4F19-A563-21152A310F35}"/>
              </a:ext>
            </a:extLst>
          </p:cNvPr>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10342800" y="6584400"/>
            <a:ext cx="1641396" cy="104400"/>
          </a:xfrm>
          <a:prstGeom prst="rect">
            <a:avLst/>
          </a:prstGeom>
        </p:spPr>
      </p:pic>
      <p:pic>
        <p:nvPicPr>
          <p:cNvPr id="40" name="Picture 39">
            <a:extLst>
              <a:ext uri="{FF2B5EF4-FFF2-40B4-BE49-F238E27FC236}">
                <a16:creationId xmlns:a16="http://schemas.microsoft.com/office/drawing/2014/main" id="{EBB965BA-5FAA-5543-9444-B14F3D19DD2B}"/>
              </a:ext>
            </a:extLst>
          </p:cNvPr>
          <p:cNvPicPr/>
          <p:nvPr userDrawn="1"/>
        </p:nvPicPr>
        <p:blipFill>
          <a:blip r:embed="rId5">
            <a:extLst>
              <a:ext uri="{28A0092B-C50C-407E-A947-70E740481C1C}">
                <a14:useLocalDpi xmlns:a14="http://schemas.microsoft.com/office/drawing/2010/main"/>
              </a:ext>
            </a:extLst>
          </a:blip>
          <a:stretch>
            <a:fillRect/>
          </a:stretch>
        </p:blipFill>
        <p:spPr>
          <a:xfrm>
            <a:off x="11344" y="6458445"/>
            <a:ext cx="9956800" cy="405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trips(downRight)">
                                      <p:cBhvr>
                                        <p:cTn id="7" dur="500"/>
                                        <p:tgtEl>
                                          <p:spTgt spid="3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1500" fill="hold"/>
                                        <p:tgtEl>
                                          <p:spTgt spid="40"/>
                                        </p:tgtEl>
                                        <p:attrNameLst>
                                          <p:attrName>ppt_x</p:attrName>
                                        </p:attrNameLst>
                                      </p:cBhvr>
                                      <p:tavLst>
                                        <p:tav tm="0">
                                          <p:val>
                                            <p:strVal val="0-#ppt_w/2"/>
                                          </p:val>
                                        </p:tav>
                                        <p:tav tm="100000">
                                          <p:val>
                                            <p:strVal val="#ppt_x"/>
                                          </p:val>
                                        </p:tav>
                                      </p:tavLst>
                                    </p:anim>
                                    <p:anim calcmode="lin" valueType="num">
                                      <p:cBhvr additive="base">
                                        <p:cTn id="12" dur="1500" fill="hold"/>
                                        <p:tgtEl>
                                          <p:spTgt spid="40"/>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accel="100000" fill="hold" grpId="0" nodeType="afterEffect">
                                  <p:stCondLst>
                                    <p:cond delay="0"/>
                                  </p:stCondLst>
                                  <p:childTnLst>
                                    <p:set>
                                      <p:cBhvr>
                                        <p:cTn id="15" dur="1" fill="hold">
                                          <p:stCondLst>
                                            <p:cond delay="0"/>
                                          </p:stCondLst>
                                        </p:cTn>
                                        <p:tgtEl>
                                          <p:spTgt spid="90"/>
                                        </p:tgtEl>
                                        <p:attrNameLst>
                                          <p:attrName>style.visibility</p:attrName>
                                        </p:attrNameLst>
                                      </p:cBhvr>
                                      <p:to>
                                        <p:strVal val="visible"/>
                                      </p:to>
                                    </p:set>
                                    <p:anim calcmode="lin" valueType="num">
                                      <p:cBhvr additive="base">
                                        <p:cTn id="16" dur="500" fill="hold"/>
                                        <p:tgtEl>
                                          <p:spTgt spid="90"/>
                                        </p:tgtEl>
                                        <p:attrNameLst>
                                          <p:attrName>ppt_x</p:attrName>
                                        </p:attrNameLst>
                                      </p:cBhvr>
                                      <p:tavLst>
                                        <p:tav tm="0">
                                          <p:val>
                                            <p:strVal val="0-#ppt_w/2"/>
                                          </p:val>
                                        </p:tav>
                                        <p:tav tm="100000">
                                          <p:val>
                                            <p:strVal val="#ppt_x"/>
                                          </p:val>
                                        </p:tav>
                                      </p:tavLst>
                                    </p:anim>
                                    <p:anim calcmode="lin" valueType="num">
                                      <p:cBhvr additive="base">
                                        <p:cTn id="17" dur="500" fill="hold"/>
                                        <p:tgtEl>
                                          <p:spTgt spid="90"/>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1"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3500"/>
                            </p:stCondLst>
                            <p:childTnLst>
                              <p:par>
                                <p:cTn id="30" presetID="18" presetClass="entr" presetSubtype="3"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strips(upRight)">
                                      <p:cBhvr>
                                        <p:cTn id="32" dur="500"/>
                                        <p:tgtEl>
                                          <p:spTgt spid="94"/>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56325"/>
                                        </p:tgtEl>
                                        <p:attrNameLst>
                                          <p:attrName>style.visibility</p:attrName>
                                        </p:attrNameLst>
                                      </p:cBhvr>
                                      <p:to>
                                        <p:strVal val="visible"/>
                                      </p:to>
                                    </p:set>
                                    <p:animEffect transition="in" filter="wipe(left)">
                                      <p:cBhvr>
                                        <p:cTn id="36" dur="500"/>
                                        <p:tgtEl>
                                          <p:spTgt spid="56325"/>
                                        </p:tgtEl>
                                      </p:cBhvr>
                                    </p:animEffect>
                                  </p:childTnLst>
                                </p:cTn>
                              </p:par>
                            </p:childTnLst>
                          </p:cTn>
                        </p:par>
                        <p:par>
                          <p:cTn id="37" fill="hold">
                            <p:stCondLst>
                              <p:cond delay="4500"/>
                            </p:stCondLst>
                            <p:childTnLst>
                              <p:par>
                                <p:cTn id="38" presetID="22" presetClass="entr" presetSubtype="8" fill="hold" grpId="0" nodeType="afterEffect">
                                  <p:stCondLst>
                                    <p:cond delay="0"/>
                                  </p:stCondLst>
                                  <p:childTnLst>
                                    <p:set>
                                      <p:cBhvr>
                                        <p:cTn id="39" dur="1" fill="hold">
                                          <p:stCondLst>
                                            <p:cond delay="0"/>
                                          </p:stCondLst>
                                        </p:cTn>
                                        <p:tgtEl>
                                          <p:spTgt spid="56323"/>
                                        </p:tgtEl>
                                        <p:attrNameLst>
                                          <p:attrName>style.visibility</p:attrName>
                                        </p:attrNameLst>
                                      </p:cBhvr>
                                      <p:to>
                                        <p:strVal val="visible"/>
                                      </p:to>
                                    </p:set>
                                    <p:animEffect transition="in" filter="wipe(left)">
                                      <p:cBhvr>
                                        <p:cTn id="40" dur="5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56323" grpId="0">
        <p:tmplLst>
          <p:tmpl>
            <p:tnLst>
              <p:par>
                <p:cTn presetID="22" presetClass="entr" presetSubtype="8" fill="hold" nodeType="afterEffect">
                  <p:stCondLst>
                    <p:cond delay="0"/>
                  </p:stCondLst>
                  <p:childTnLst>
                    <p:set>
                      <p:cBhvr>
                        <p:cTn dur="1" fill="hold">
                          <p:stCondLst>
                            <p:cond delay="0"/>
                          </p:stCondLst>
                        </p:cTn>
                        <p:tgtEl>
                          <p:spTgt spid="56323"/>
                        </p:tgtEl>
                        <p:attrNameLst>
                          <p:attrName>style.visibility</p:attrName>
                        </p:attrNameLst>
                      </p:cBhvr>
                      <p:to>
                        <p:strVal val="visible"/>
                      </p:to>
                    </p:set>
                    <p:animEffect transition="in" filter="wipe(left)">
                      <p:cBhvr>
                        <p:cTn dur="500"/>
                        <p:tgtEl>
                          <p:spTgt spid="56323"/>
                        </p:tgtEl>
                      </p:cBhvr>
                    </p:animEffect>
                  </p:childTnLst>
                </p:cTn>
              </p:par>
            </p:tnLst>
          </p:tmpl>
        </p:tmplLst>
      </p:bldP>
      <p:bldP spid="56325" grpId="0"/>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8">
    <p:spTree>
      <p:nvGrpSpPr>
        <p:cNvPr id="1" name=""/>
        <p:cNvGrpSpPr/>
        <p:nvPr/>
      </p:nvGrpSpPr>
      <p:grpSpPr>
        <a:xfrm>
          <a:off x="0" y="0"/>
          <a:ext cx="0" cy="0"/>
          <a:chOff x="0" y="0"/>
          <a:chExt cx="0" cy="0"/>
        </a:xfrm>
      </p:grpSpPr>
      <p:grpSp>
        <p:nvGrpSpPr>
          <p:cNvPr id="7" name="Group 35">
            <a:extLst>
              <a:ext uri="{FF2B5EF4-FFF2-40B4-BE49-F238E27FC236}">
                <a16:creationId xmlns:a16="http://schemas.microsoft.com/office/drawing/2014/main" id="{79B5329C-A2C5-4ECB-BC98-1EE910A59C5C}"/>
              </a:ext>
            </a:extLst>
          </p:cNvPr>
          <p:cNvGrpSpPr/>
          <p:nvPr userDrawn="1"/>
        </p:nvGrpSpPr>
        <p:grpSpPr>
          <a:xfrm>
            <a:off x="-6583" y="-3"/>
            <a:ext cx="12302859" cy="6858003"/>
            <a:chOff x="-6566" y="-2"/>
            <a:chExt cx="12269309" cy="6858002"/>
          </a:xfrm>
        </p:grpSpPr>
        <p:sp>
          <p:nvSpPr>
            <p:cNvPr id="8" name="Rectangle 36" hidden="1">
              <a:extLst>
                <a:ext uri="{FF2B5EF4-FFF2-40B4-BE49-F238E27FC236}">
                  <a16:creationId xmlns:a16="http://schemas.microsoft.com/office/drawing/2014/main" id="{C8958B36-AB2D-48BD-9A47-6687DB792AE7}"/>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dirty="0"/>
            </a:p>
          </p:txBody>
        </p:sp>
        <p:grpSp>
          <p:nvGrpSpPr>
            <p:cNvPr id="9" name="Group 37" hidden="1">
              <a:extLst>
                <a:ext uri="{FF2B5EF4-FFF2-40B4-BE49-F238E27FC236}">
                  <a16:creationId xmlns:a16="http://schemas.microsoft.com/office/drawing/2014/main" id="{430FC37E-46B5-4BD2-9E97-2B76C0573440}"/>
                </a:ext>
              </a:extLst>
            </p:cNvPr>
            <p:cNvGrpSpPr/>
            <p:nvPr userDrawn="1"/>
          </p:nvGrpSpPr>
          <p:grpSpPr>
            <a:xfrm>
              <a:off x="442260" y="3456849"/>
              <a:ext cx="11820483" cy="2970388"/>
              <a:chOff x="442260" y="3600153"/>
              <a:chExt cx="11820483" cy="2970388"/>
            </a:xfrm>
          </p:grpSpPr>
          <p:cxnSp>
            <p:nvCxnSpPr>
              <p:cNvPr id="10" name="Straight Connector 38">
                <a:extLst>
                  <a:ext uri="{FF2B5EF4-FFF2-40B4-BE49-F238E27FC236}">
                    <a16:creationId xmlns:a16="http://schemas.microsoft.com/office/drawing/2014/main" id="{E63B12F6-68E5-4FD2-AE82-2C61E9FEC371}"/>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39">
                <a:extLst>
                  <a:ext uri="{FF2B5EF4-FFF2-40B4-BE49-F238E27FC236}">
                    <a16:creationId xmlns:a16="http://schemas.microsoft.com/office/drawing/2014/main" id="{3F18698A-2CC1-42F7-AFA2-0ED6A65A0467}"/>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0">
                <a:extLst>
                  <a:ext uri="{FF2B5EF4-FFF2-40B4-BE49-F238E27FC236}">
                    <a16:creationId xmlns:a16="http://schemas.microsoft.com/office/drawing/2014/main" id="{5A3E8D2A-FCB8-46D8-8E13-5DFD77E0857A}"/>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1">
                <a:extLst>
                  <a:ext uri="{FF2B5EF4-FFF2-40B4-BE49-F238E27FC236}">
                    <a16:creationId xmlns:a16="http://schemas.microsoft.com/office/drawing/2014/main" id="{2A1A5DCC-95B9-432D-9319-E61A83F71866}"/>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2">
                <a:extLst>
                  <a:ext uri="{FF2B5EF4-FFF2-40B4-BE49-F238E27FC236}">
                    <a16:creationId xmlns:a16="http://schemas.microsoft.com/office/drawing/2014/main" id="{B8820250-F9E0-4311-BF0C-802AF6875CAD}"/>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3">
                <a:extLst>
                  <a:ext uri="{FF2B5EF4-FFF2-40B4-BE49-F238E27FC236}">
                    <a16:creationId xmlns:a16="http://schemas.microsoft.com/office/drawing/2014/main" id="{388E2DD4-2471-4F2A-8590-D3A12C918E40}"/>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4">
                <a:extLst>
                  <a:ext uri="{FF2B5EF4-FFF2-40B4-BE49-F238E27FC236}">
                    <a16:creationId xmlns:a16="http://schemas.microsoft.com/office/drawing/2014/main" id="{93FCA856-D622-4D05-8EC1-5A1167A0E484}"/>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5">
                <a:extLst>
                  <a:ext uri="{FF2B5EF4-FFF2-40B4-BE49-F238E27FC236}">
                    <a16:creationId xmlns:a16="http://schemas.microsoft.com/office/drawing/2014/main" id="{920EE15C-2FE5-464B-9141-CB9BF0147888}"/>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6">
                <a:extLst>
                  <a:ext uri="{FF2B5EF4-FFF2-40B4-BE49-F238E27FC236}">
                    <a16:creationId xmlns:a16="http://schemas.microsoft.com/office/drawing/2014/main" id="{4B6CEFD2-1B8D-4244-B930-8D2849ED397B}"/>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47">
                <a:extLst>
                  <a:ext uri="{FF2B5EF4-FFF2-40B4-BE49-F238E27FC236}">
                    <a16:creationId xmlns:a16="http://schemas.microsoft.com/office/drawing/2014/main" id="{8A33E851-D6BA-438B-B03A-38CCF7C6E26B}"/>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48">
                <a:extLst>
                  <a:ext uri="{FF2B5EF4-FFF2-40B4-BE49-F238E27FC236}">
                    <a16:creationId xmlns:a16="http://schemas.microsoft.com/office/drawing/2014/main" id="{4A28DC0D-210E-4248-9128-A55D9A06369B}"/>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49">
                <a:extLst>
                  <a:ext uri="{FF2B5EF4-FFF2-40B4-BE49-F238E27FC236}">
                    <a16:creationId xmlns:a16="http://schemas.microsoft.com/office/drawing/2014/main" id="{1464FE7F-7592-47D7-8ADE-D22FEDEBFB3D}"/>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0">
                <a:extLst>
                  <a:ext uri="{FF2B5EF4-FFF2-40B4-BE49-F238E27FC236}">
                    <a16:creationId xmlns:a16="http://schemas.microsoft.com/office/drawing/2014/main" id="{B7EA4283-4EAA-4DD8-8791-6F9976FBC69B}"/>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1">
                <a:extLst>
                  <a:ext uri="{FF2B5EF4-FFF2-40B4-BE49-F238E27FC236}">
                    <a16:creationId xmlns:a16="http://schemas.microsoft.com/office/drawing/2014/main" id="{92F79F70-7C67-441A-BE5F-68EF88D42721}"/>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2">
                <a:extLst>
                  <a:ext uri="{FF2B5EF4-FFF2-40B4-BE49-F238E27FC236}">
                    <a16:creationId xmlns:a16="http://schemas.microsoft.com/office/drawing/2014/main" id="{235AD71C-D9EE-4E4E-81B5-BBAF4D8497D8}"/>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3">
                <a:extLst>
                  <a:ext uri="{FF2B5EF4-FFF2-40B4-BE49-F238E27FC236}">
                    <a16:creationId xmlns:a16="http://schemas.microsoft.com/office/drawing/2014/main" id="{F97E8D7C-177F-4679-88B2-B2A1A0F63008}"/>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4">
                <a:extLst>
                  <a:ext uri="{FF2B5EF4-FFF2-40B4-BE49-F238E27FC236}">
                    <a16:creationId xmlns:a16="http://schemas.microsoft.com/office/drawing/2014/main" id="{CCBF4EED-8DF1-4D4C-9233-2A5AED92FAF5}"/>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5">
                <a:extLst>
                  <a:ext uri="{FF2B5EF4-FFF2-40B4-BE49-F238E27FC236}">
                    <a16:creationId xmlns:a16="http://schemas.microsoft.com/office/drawing/2014/main" id="{FE781963-B521-4090-B33E-52BA0D08DD4D}"/>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6">
                <a:extLst>
                  <a:ext uri="{FF2B5EF4-FFF2-40B4-BE49-F238E27FC236}">
                    <a16:creationId xmlns:a16="http://schemas.microsoft.com/office/drawing/2014/main" id="{97A5F321-E5FD-4460-AB50-6E7982BCF2C1}"/>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57">
                <a:extLst>
                  <a:ext uri="{FF2B5EF4-FFF2-40B4-BE49-F238E27FC236}">
                    <a16:creationId xmlns:a16="http://schemas.microsoft.com/office/drawing/2014/main" id="{77249232-6F79-4387-A6B7-F3681620C2C6}"/>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58">
                <a:extLst>
                  <a:ext uri="{FF2B5EF4-FFF2-40B4-BE49-F238E27FC236}">
                    <a16:creationId xmlns:a16="http://schemas.microsoft.com/office/drawing/2014/main" id="{0B03DDF2-C067-4050-B9E3-973ACB79D110}"/>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59">
                <a:extLst>
                  <a:ext uri="{FF2B5EF4-FFF2-40B4-BE49-F238E27FC236}">
                    <a16:creationId xmlns:a16="http://schemas.microsoft.com/office/drawing/2014/main" id="{2CCD4EA8-14AB-4EF3-AA4F-068028B23FD9}"/>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2" name="Straight Connector 60">
                <a:extLst>
                  <a:ext uri="{FF2B5EF4-FFF2-40B4-BE49-F238E27FC236}">
                    <a16:creationId xmlns:a16="http://schemas.microsoft.com/office/drawing/2014/main" id="{C8AD15C4-17A1-4D20-A30D-913A27934A98}"/>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3" name="Straight Connector 61">
                <a:extLst>
                  <a:ext uri="{FF2B5EF4-FFF2-40B4-BE49-F238E27FC236}">
                    <a16:creationId xmlns:a16="http://schemas.microsoft.com/office/drawing/2014/main" id="{53B14BAE-6D30-487C-A35C-CEEAB0526FC6}"/>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4CC007AC-F8AF-47C6-A900-868B5879D788}"/>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E6A3B02F-74FE-439F-AB2D-C6EF6331C160}"/>
              </a:ext>
            </a:extLst>
          </p:cNvPr>
          <p:cNvSpPr>
            <a:spLocks noGrp="1"/>
          </p:cNvSpPr>
          <p:nvPr>
            <p:ph sz="half" idx="10"/>
          </p:nvPr>
        </p:nvSpPr>
        <p:spPr>
          <a:xfrm>
            <a:off x="218859" y="1674000"/>
            <a:ext cx="5788800" cy="43164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6" name="Content Placeholder 3">
            <a:extLst>
              <a:ext uri="{FF2B5EF4-FFF2-40B4-BE49-F238E27FC236}">
                <a16:creationId xmlns:a16="http://schemas.microsoft.com/office/drawing/2014/main" id="{FBA924DC-7418-41D7-8688-B91299655814}"/>
              </a:ext>
            </a:extLst>
          </p:cNvPr>
          <p:cNvSpPr>
            <a:spLocks noGrp="1"/>
          </p:cNvSpPr>
          <p:nvPr>
            <p:ph sz="half" idx="2"/>
          </p:nvPr>
        </p:nvSpPr>
        <p:spPr>
          <a:xfrm>
            <a:off x="6202800" y="1674000"/>
            <a:ext cx="5778000" cy="43164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6" name="Straight Connector 35">
            <a:extLst>
              <a:ext uri="{FF2B5EF4-FFF2-40B4-BE49-F238E27FC236}">
                <a16:creationId xmlns:a16="http://schemas.microsoft.com/office/drawing/2014/main" id="{474DA607-7660-4BC3-BE10-CE82F2344A79}"/>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0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_COLOUR_BG1">
    <p:bg>
      <p:bgPr>
        <a:solidFill>
          <a:srgbClr val="335E6F"/>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8E21D1-D3AB-467C-827A-60A3C231CE6D}"/>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4EECD27-029B-4C0A-8414-E1DCA07598E9}"/>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FD2C6DB2-558F-4C84-B5E0-4624E082FC47}"/>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966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_COLOUR_BG2">
    <p:bg>
      <p:bgPr>
        <a:solidFill>
          <a:srgbClr val="8197A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4D428-23AE-4B01-BE91-F59947AAFD88}"/>
              </a:ext>
            </a:extLst>
          </p:cNvPr>
          <p:cNvSpPr>
            <a:spLocks noGrp="1"/>
          </p:cNvSpPr>
          <p:nvPr>
            <p:ph type="title" hasCustomPrompt="1"/>
          </p:nvPr>
        </p:nvSpPr>
        <p:spPr>
          <a:xfrm>
            <a:off x="216000" y="154800"/>
            <a:ext cx="10108800" cy="565200"/>
          </a:xfrm>
        </p:spPr>
        <p:txBody>
          <a:bodyPr/>
          <a:lstStyle>
            <a:lvl1pPr>
              <a:defRPr sz="3000"/>
            </a:lvl1pPr>
          </a:lstStyle>
          <a:p>
            <a:r>
              <a:rPr lang="en-GB" alt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9536C13B-CB48-4EFE-B92B-E0DF778BBE58}"/>
              </a:ext>
            </a:extLst>
          </p:cNvPr>
          <p:cNvSpPr>
            <a:spLocks noGrp="1"/>
          </p:cNvSpPr>
          <p:nvPr>
            <p:ph idx="1"/>
          </p:nvPr>
        </p:nvSpPr>
        <p:spPr>
          <a:xfrm>
            <a:off x="219600" y="882000"/>
            <a:ext cx="11764800" cy="5328000"/>
          </a:xfrm>
        </p:spPr>
        <p:txBody>
          <a:bodyPr/>
          <a:lstStyle>
            <a:lvl1pPr>
              <a:defRPr sz="1800">
                <a:solidFill>
                  <a:srgbClr val="335E6F"/>
                </a:solidFill>
              </a:defRPr>
            </a:lvl1pPr>
            <a:lvl2pPr>
              <a:defRPr sz="1800">
                <a:solidFill>
                  <a:srgbClr val="335E6F"/>
                </a:solidFill>
              </a:defRPr>
            </a:lvl2pPr>
            <a:lvl3pPr>
              <a:defRPr sz="1800">
                <a:solidFill>
                  <a:srgbClr val="335E6F"/>
                </a:solidFill>
              </a:defRPr>
            </a:lvl3pPr>
            <a:lvl4pPr>
              <a:defRPr sz="1800">
                <a:solidFill>
                  <a:srgbClr val="335E6F"/>
                </a:solidFill>
              </a:defRPr>
            </a:lvl4pPr>
            <a:lvl5pPr>
              <a:defRPr sz="1800">
                <a:solidFill>
                  <a:srgbClr val="335E6F"/>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E39F78FA-F6D0-43E1-8D5E-F43274ADA42E}"/>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Box 34">
            <a:extLst>
              <a:ext uri="{FF2B5EF4-FFF2-40B4-BE49-F238E27FC236}">
                <a16:creationId xmlns:a16="http://schemas.microsoft.com/office/drawing/2014/main" id="{EAF7257E-F8F1-46E7-AB31-BEECBE97600D}"/>
              </a:ext>
            </a:extLst>
          </p:cNvPr>
          <p:cNvSpPr txBox="1">
            <a:spLocks noChangeArrowheads="1"/>
          </p:cNvSpPr>
          <p:nvPr userDrawn="1"/>
        </p:nvSpPr>
        <p:spPr bwMode="auto">
          <a:xfrm>
            <a:off x="11680525" y="6202800"/>
            <a:ext cx="275075"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chemeClr val="bg1"/>
                </a:solidFill>
                <a:latin typeface="Arial" panose="020B0604020202020204" pitchFamily="34" charset="0"/>
                <a:cs typeface="Arial" panose="020B0604020202020204" pitchFamily="34" charset="0"/>
              </a:rPr>
              <a:t>‹#›</a:t>
            </a:fld>
            <a:endParaRPr lang="en-GB" sz="800" noProof="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7609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_COLOUR_BG3">
    <p:bg>
      <p:bgPr>
        <a:solidFill>
          <a:srgbClr val="008E7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AEE28F-8201-4291-B91D-87424F6B0F90}"/>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56958D4-DB1F-4336-9FAC-F1310EA70DC0}"/>
              </a:ext>
            </a:extLst>
          </p:cNvPr>
          <p:cNvSpPr>
            <a:spLocks noGrp="1"/>
          </p:cNvSpPr>
          <p:nvPr>
            <p:ph idx="1"/>
          </p:nvPr>
        </p:nvSpPr>
        <p:spPr>
          <a:xfrm>
            <a:off x="218860" y="882000"/>
            <a:ext cx="11764800" cy="5328000"/>
          </a:xfrm>
        </p:spPr>
        <p:txBody>
          <a:bodyPr/>
          <a:lstStyle>
            <a:lvl1pPr>
              <a:defRPr sz="1800">
                <a:solidFill>
                  <a:srgbClr val="76C8AE"/>
                </a:solidFill>
              </a:defRPr>
            </a:lvl1pPr>
            <a:lvl2pPr>
              <a:defRPr sz="1800">
                <a:solidFill>
                  <a:srgbClr val="76C8AE"/>
                </a:solidFill>
              </a:defRPr>
            </a:lvl2pPr>
            <a:lvl3pPr>
              <a:defRPr sz="1800">
                <a:solidFill>
                  <a:srgbClr val="76C8AE"/>
                </a:solidFill>
              </a:defRPr>
            </a:lvl3pPr>
            <a:lvl4pPr>
              <a:defRPr sz="1800">
                <a:solidFill>
                  <a:srgbClr val="76C8AE"/>
                </a:solidFill>
              </a:defRPr>
            </a:lvl4pPr>
            <a:lvl5pPr>
              <a:defRPr sz="1800">
                <a:solidFill>
                  <a:srgbClr val="76C8AE"/>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6" name="Straight Connector 5">
            <a:extLst>
              <a:ext uri="{FF2B5EF4-FFF2-40B4-BE49-F238E27FC236}">
                <a16:creationId xmlns:a16="http://schemas.microsoft.com/office/drawing/2014/main" id="{A4F35ECC-E470-43DD-98A9-B01624008E8A}"/>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0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_COLOUR_BG4">
    <p:bg>
      <p:bgPr>
        <a:solidFill>
          <a:srgbClr val="96013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9134E1-D455-4C26-B381-3FC697018EB2}"/>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4F4CBCA6-6806-4F98-BCC6-89DD1EF3B10B}"/>
              </a:ext>
            </a:extLst>
          </p:cNvPr>
          <p:cNvSpPr>
            <a:spLocks noGrp="1"/>
          </p:cNvSpPr>
          <p:nvPr>
            <p:ph idx="1"/>
          </p:nvPr>
        </p:nvSpPr>
        <p:spPr>
          <a:xfrm>
            <a:off x="218860" y="882000"/>
            <a:ext cx="11764800" cy="5328000"/>
          </a:xfrm>
        </p:spPr>
        <p:txBody>
          <a:bodyPr/>
          <a:lstStyle>
            <a:lvl1pPr>
              <a:defRPr>
                <a:solidFill>
                  <a:srgbClr val="F1666A"/>
                </a:solidFill>
              </a:defRPr>
            </a:lvl1pPr>
            <a:lvl2pPr>
              <a:defRPr>
                <a:solidFill>
                  <a:srgbClr val="F1666A"/>
                </a:solidFill>
              </a:defRPr>
            </a:lvl2pPr>
            <a:lvl3pPr>
              <a:defRPr>
                <a:solidFill>
                  <a:srgbClr val="F1666A"/>
                </a:solidFill>
              </a:defRPr>
            </a:lvl3pPr>
            <a:lvl4pPr>
              <a:defRPr>
                <a:solidFill>
                  <a:srgbClr val="F1666A"/>
                </a:solidFill>
              </a:defRPr>
            </a:lvl4pPr>
            <a:lvl5pPr>
              <a:defRPr>
                <a:solidFill>
                  <a:srgbClr val="F1666A"/>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6" name="Straight Connector 5">
            <a:extLst>
              <a:ext uri="{FF2B5EF4-FFF2-40B4-BE49-F238E27FC236}">
                <a16:creationId xmlns:a16="http://schemas.microsoft.com/office/drawing/2014/main" id="{4B574315-B7CB-4D67-938B-343DBD8D47E1}"/>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557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_COLOUR_BG5">
    <p:bg>
      <p:bgPr>
        <a:solidFill>
          <a:srgbClr val="F4792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E46C08-64B4-42D6-AF34-8AC1C34A0CF1}"/>
              </a:ext>
            </a:extLst>
          </p:cNvPr>
          <p:cNvSpPr>
            <a:spLocks noGrp="1"/>
          </p:cNvSpPr>
          <p:nvPr>
            <p:ph type="title" hasCustomPrompt="1"/>
          </p:nvPr>
        </p:nvSpPr>
        <p:spPr>
          <a:xfrm>
            <a:off x="216000" y="154800"/>
            <a:ext cx="10108800" cy="565200"/>
          </a:xfrm>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6E29B6CC-D6D4-4607-B2F0-95D88CF48646}"/>
              </a:ext>
            </a:extLst>
          </p:cNvPr>
          <p:cNvSpPr>
            <a:spLocks noGrp="1"/>
          </p:cNvSpPr>
          <p:nvPr>
            <p:ph idx="1" hasCustomPrompt="1"/>
          </p:nvPr>
        </p:nvSpPr>
        <p:spPr>
          <a:xfrm>
            <a:off x="218860" y="882000"/>
            <a:ext cx="11764800" cy="5328000"/>
          </a:xfrm>
        </p:spPr>
        <p:txBody>
          <a:bodyPr/>
          <a:lstStyle>
            <a:lvl1pPr>
              <a:defRPr sz="1800">
                <a:solidFill>
                  <a:srgbClr val="FFCC4E"/>
                </a:solidFill>
              </a:defRPr>
            </a:lvl1pPr>
            <a:lvl2pPr>
              <a:defRPr sz="1800">
                <a:solidFill>
                  <a:srgbClr val="FFCC4E"/>
                </a:solidFill>
              </a:defRPr>
            </a:lvl2pPr>
            <a:lvl3pPr>
              <a:defRPr sz="1800">
                <a:solidFill>
                  <a:srgbClr val="FFCC4E"/>
                </a:solidFill>
              </a:defRPr>
            </a:lvl3pPr>
            <a:lvl4pPr>
              <a:defRPr sz="1800">
                <a:solidFill>
                  <a:srgbClr val="FFCC4E"/>
                </a:solidFill>
              </a:defRPr>
            </a:lvl4pPr>
            <a:lvl5pPr>
              <a:defRPr sz="1800">
                <a:solidFill>
                  <a:srgbClr val="FFCC4E"/>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err="1"/>
              <a:t>fth</a:t>
            </a:r>
            <a:r>
              <a:rPr lang="en-GB" noProof="0" dirty="0"/>
              <a:t> level</a:t>
            </a:r>
          </a:p>
        </p:txBody>
      </p:sp>
      <p:cxnSp>
        <p:nvCxnSpPr>
          <p:cNvPr id="5" name="Straight Connector 4">
            <a:extLst>
              <a:ext uri="{FF2B5EF4-FFF2-40B4-BE49-F238E27FC236}">
                <a16:creationId xmlns:a16="http://schemas.microsoft.com/office/drawing/2014/main" id="{8629367B-34A8-4563-A1F3-2FC66FD3EB06}"/>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696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_COLOUR_BG6">
    <p:bg>
      <p:bgPr>
        <a:solidFill>
          <a:srgbClr val="00619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5B35B1-EFE6-4875-B916-1BC8765B59D5}"/>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08032693-5FF5-4EE9-BE3E-903A4B28FE4D}"/>
              </a:ext>
            </a:extLst>
          </p:cNvPr>
          <p:cNvSpPr>
            <a:spLocks noGrp="1"/>
          </p:cNvSpPr>
          <p:nvPr>
            <p:ph idx="1"/>
          </p:nvPr>
        </p:nvSpPr>
        <p:spPr>
          <a:xfrm>
            <a:off x="218860" y="882000"/>
            <a:ext cx="11764800" cy="5328000"/>
          </a:xfrm>
        </p:spPr>
        <p:txBody>
          <a:bodyPr/>
          <a:lstStyle>
            <a:lvl1pPr>
              <a:defRPr sz="1800">
                <a:solidFill>
                  <a:srgbClr val="009BDB"/>
                </a:solidFill>
              </a:defRPr>
            </a:lvl1pPr>
            <a:lvl2pPr>
              <a:defRPr sz="1800">
                <a:solidFill>
                  <a:srgbClr val="009BDB"/>
                </a:solidFill>
              </a:defRPr>
            </a:lvl2pPr>
            <a:lvl3pPr>
              <a:defRPr sz="1800">
                <a:solidFill>
                  <a:srgbClr val="009BDB"/>
                </a:solidFill>
              </a:defRPr>
            </a:lvl3pPr>
            <a:lvl4pPr>
              <a:defRPr sz="1800">
                <a:solidFill>
                  <a:srgbClr val="009BDB"/>
                </a:solidFill>
              </a:defRPr>
            </a:lvl4pPr>
            <a:lvl5pPr>
              <a:defRPr sz="1800">
                <a:solidFill>
                  <a:srgbClr val="009BDB"/>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5" name="Straight Connector 4">
            <a:extLst>
              <a:ext uri="{FF2B5EF4-FFF2-40B4-BE49-F238E27FC236}">
                <a16:creationId xmlns:a16="http://schemas.microsoft.com/office/drawing/2014/main" id="{FE75EAA0-B23C-4CF3-8040-68232CDD55A5}"/>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60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_CLOSING1">
    <p:bg>
      <p:bgPr>
        <a:solidFill>
          <a:srgbClr val="003249"/>
        </a:solidFill>
        <a:effectLst/>
      </p:bgPr>
    </p:bg>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9F9D6BA-4369-4A77-B906-1DB3998CAEE6}"/>
              </a:ext>
            </a:extLst>
          </p:cNvPr>
          <p:cNvSpPr/>
          <p:nvPr userDrawn="1"/>
        </p:nvSpPr>
        <p:spPr>
          <a:xfrm>
            <a:off x="0" y="0"/>
            <a:ext cx="12277314" cy="6858000"/>
          </a:xfrm>
          <a:prstGeom prst="rect">
            <a:avLst/>
          </a:prstGeom>
          <a:solidFill>
            <a:srgbClr val="335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ctangle 8">
            <a:extLst>
              <a:ext uri="{FF2B5EF4-FFF2-40B4-BE49-F238E27FC236}">
                <a16:creationId xmlns:a16="http://schemas.microsoft.com/office/drawing/2014/main" id="{C1D3BEF3-BA94-4314-8B5C-E1B50DD15057}"/>
              </a:ext>
            </a:extLst>
          </p:cNvPr>
          <p:cNvSpPr/>
          <p:nvPr userDrawn="1"/>
        </p:nvSpPr>
        <p:spPr>
          <a:xfrm flipH="1">
            <a:off x="4699115" y="2011304"/>
            <a:ext cx="2827109" cy="2819035"/>
          </a:xfrm>
          <a:prstGeom prst="rect">
            <a:avLst/>
          </a:prstGeom>
          <a:solidFill>
            <a:srgbClr val="003249"/>
          </a:solidFill>
          <a:ln w="9525">
            <a:solidFill>
              <a:srgbClr val="003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2" dirty="0"/>
          </a:p>
        </p:txBody>
      </p:sp>
      <p:sp>
        <p:nvSpPr>
          <p:cNvPr id="10" name="Subtitle 2">
            <a:extLst>
              <a:ext uri="{FF2B5EF4-FFF2-40B4-BE49-F238E27FC236}">
                <a16:creationId xmlns:a16="http://schemas.microsoft.com/office/drawing/2014/main" id="{39F16787-8A53-41D0-B7DB-805E3E72C17B}"/>
              </a:ext>
            </a:extLst>
          </p:cNvPr>
          <p:cNvSpPr txBox="1">
            <a:spLocks/>
          </p:cNvSpPr>
          <p:nvPr userDrawn="1"/>
        </p:nvSpPr>
        <p:spPr>
          <a:xfrm>
            <a:off x="4699115" y="4524207"/>
            <a:ext cx="2820471" cy="314495"/>
          </a:xfrm>
          <a:prstGeom prst="rect">
            <a:avLst/>
          </a:prstGeom>
        </p:spPr>
        <p:txBody>
          <a:bodyPr vert="horz" lIns="66151" tIns="33076" rIns="66151" bIns="33076"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endParaRPr lang="en-GB" sz="1013" dirty="0">
              <a:solidFill>
                <a:srgbClr val="8197A6"/>
              </a:solidFill>
              <a:latin typeface="Arial" charset="0"/>
              <a:ea typeface="Arial" charset="0"/>
              <a:cs typeface="Arial" charset="0"/>
            </a:endParaRPr>
          </a:p>
        </p:txBody>
      </p:sp>
      <p:sp>
        <p:nvSpPr>
          <p:cNvPr id="11" name="Text Placeholder 2">
            <a:extLst>
              <a:ext uri="{FF2B5EF4-FFF2-40B4-BE49-F238E27FC236}">
                <a16:creationId xmlns:a16="http://schemas.microsoft.com/office/drawing/2014/main" id="{C7BEF393-6511-46BA-9E6C-1CDE034CBF68}"/>
              </a:ext>
            </a:extLst>
          </p:cNvPr>
          <p:cNvSpPr>
            <a:spLocks noGrp="1"/>
          </p:cNvSpPr>
          <p:nvPr>
            <p:ph type="body" idx="14"/>
          </p:nvPr>
        </p:nvSpPr>
        <p:spPr>
          <a:xfrm>
            <a:off x="4699115" y="2041527"/>
            <a:ext cx="2827111" cy="2359024"/>
          </a:xfrm>
          <a:prstGeom prst="rect">
            <a:avLst/>
          </a:prstGeom>
        </p:spPr>
        <p:txBody>
          <a:bodyPr anchor="t">
            <a:normAutofit/>
          </a:bodyPr>
          <a:lstStyle>
            <a:lvl1pPr marL="0" indent="0" algn="l">
              <a:buNone/>
              <a:defRPr sz="2140" b="0" baseline="0">
                <a:solidFill>
                  <a:schemeClr val="bg1"/>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a:t>Click to edit Master text styles</a:t>
            </a:r>
          </a:p>
        </p:txBody>
      </p:sp>
      <p:sp>
        <p:nvSpPr>
          <p:cNvPr id="12" name="Subtitle 2">
            <a:extLst>
              <a:ext uri="{FF2B5EF4-FFF2-40B4-BE49-F238E27FC236}">
                <a16:creationId xmlns:a16="http://schemas.microsoft.com/office/drawing/2014/main" id="{142739B0-932D-4E43-A871-586E86D63CDA}"/>
              </a:ext>
            </a:extLst>
          </p:cNvPr>
          <p:cNvSpPr txBox="1">
            <a:spLocks/>
          </p:cNvSpPr>
          <p:nvPr userDrawn="1"/>
        </p:nvSpPr>
        <p:spPr>
          <a:xfrm>
            <a:off x="4699115" y="1740025"/>
            <a:ext cx="2827111" cy="261521"/>
          </a:xfrm>
          <a:prstGeom prst="rect">
            <a:avLst/>
          </a:prstGeom>
        </p:spPr>
        <p:txBody>
          <a:bodyPr vert="horz" lIns="66151" tIns="33076" rIns="66151" bIns="33076"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GB" sz="796" dirty="0">
                <a:solidFill>
                  <a:schemeClr val="bg1"/>
                </a:solidFill>
                <a:latin typeface="Arial" charset="0"/>
                <a:ea typeface="Arial" charset="0"/>
                <a:cs typeface="Arial" charset="0"/>
              </a:rPr>
              <a:t>Produced by</a:t>
            </a:r>
            <a:endParaRPr lang="en-US" sz="796" dirty="0">
              <a:solidFill>
                <a:schemeClr val="bg1"/>
              </a:solidFill>
              <a:latin typeface="Arial" charset="0"/>
              <a:ea typeface="Arial" charset="0"/>
              <a:cs typeface="Arial" charset="0"/>
            </a:endParaRPr>
          </a:p>
        </p:txBody>
      </p:sp>
      <p:sp>
        <p:nvSpPr>
          <p:cNvPr id="13" name="Text Placeholder 2">
            <a:extLst>
              <a:ext uri="{FF2B5EF4-FFF2-40B4-BE49-F238E27FC236}">
                <a16:creationId xmlns:a16="http://schemas.microsoft.com/office/drawing/2014/main" id="{495EE1E9-8C9C-4791-ADEC-8A6CB2EB49B2}"/>
              </a:ext>
            </a:extLst>
          </p:cNvPr>
          <p:cNvSpPr>
            <a:spLocks noGrp="1"/>
          </p:cNvSpPr>
          <p:nvPr>
            <p:ph type="body" idx="15" hasCustomPrompt="1"/>
          </p:nvPr>
        </p:nvSpPr>
        <p:spPr>
          <a:xfrm>
            <a:off x="4699115" y="4406774"/>
            <a:ext cx="2827111" cy="423565"/>
          </a:xfrm>
          <a:prstGeom prst="rect">
            <a:avLst/>
          </a:prstGeom>
        </p:spPr>
        <p:txBody>
          <a:bodyPr anchor="ctr">
            <a:noAutofit/>
          </a:bodyPr>
          <a:lstStyle>
            <a:lvl1pPr marL="0" indent="0" algn="l">
              <a:buNone/>
              <a:defRPr sz="1500" b="0" baseline="0">
                <a:solidFill>
                  <a:schemeClr val="bg1"/>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Tree>
    <p:extLst>
      <p:ext uri="{BB962C8B-B14F-4D97-AF65-F5344CB8AC3E}">
        <p14:creationId xmlns:p14="http://schemas.microsoft.com/office/powerpoint/2010/main" val="2435991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3249"/>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B2B2E7-BCE3-4EC1-AD51-3894C5284DA1}"/>
              </a:ext>
            </a:extLst>
          </p:cNvPr>
          <p:cNvSpPr>
            <a:spLocks noGrp="1"/>
          </p:cNvSpPr>
          <p:nvPr>
            <p:ph type="title" hasCustomPrompt="1"/>
          </p:nvPr>
        </p:nvSpPr>
        <p:spPr>
          <a:xfrm>
            <a:off x="216000" y="154800"/>
            <a:ext cx="10108800" cy="565200"/>
          </a:xfrm>
        </p:spPr>
        <p:txBody>
          <a:bodyPr/>
          <a:lstStyle>
            <a:lvl1pPr algn="l">
              <a:defRPr sz="3000"/>
            </a:lvl1pPr>
          </a:lstStyle>
          <a:p>
            <a:r>
              <a:rPr lang="en-GB" altLang="en-US" noProof="0" dirty="0"/>
              <a:t>CLICK TO EDIT MASTER TITLE STYLE</a:t>
            </a:r>
            <a:endParaRPr lang="en-GB" noProof="0" dirty="0"/>
          </a:p>
        </p:txBody>
      </p:sp>
    </p:spTree>
    <p:extLst>
      <p:ext uri="{BB962C8B-B14F-4D97-AF65-F5344CB8AC3E}">
        <p14:creationId xmlns:p14="http://schemas.microsoft.com/office/powerpoint/2010/main" val="2291853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1">
    <p:spTree>
      <p:nvGrpSpPr>
        <p:cNvPr id="1" name=""/>
        <p:cNvGrpSpPr/>
        <p:nvPr/>
      </p:nvGrpSpPr>
      <p:grpSpPr>
        <a:xfrm>
          <a:off x="0" y="0"/>
          <a:ext cx="0" cy="0"/>
          <a:chOff x="0" y="0"/>
          <a:chExt cx="0" cy="0"/>
        </a:xfrm>
      </p:grpSpPr>
      <p:pic>
        <p:nvPicPr>
          <p:cNvPr id="3" name="Picture 169">
            <a:extLst>
              <a:ext uri="{FF2B5EF4-FFF2-40B4-BE49-F238E27FC236}">
                <a16:creationId xmlns:a16="http://schemas.microsoft.com/office/drawing/2014/main" id="{62C2602F-BC1F-4AC9-8F8F-37D4246EC5C5}"/>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1"/>
            <a:ext cx="12229200" cy="6878925"/>
          </a:xfrm>
          <a:prstGeom prst="rect">
            <a:avLst/>
          </a:prstGeom>
        </p:spPr>
      </p:pic>
      <p:sp>
        <p:nvSpPr>
          <p:cNvPr id="90" name="Rectangle 4">
            <a:extLst>
              <a:ext uri="{FF2B5EF4-FFF2-40B4-BE49-F238E27FC236}">
                <a16:creationId xmlns:a16="http://schemas.microsoft.com/office/drawing/2014/main" id="{FBF93EDD-5149-43C3-AE03-E4F5F512FE93}"/>
              </a:ext>
            </a:extLst>
          </p:cNvPr>
          <p:cNvSpPr/>
          <p:nvPr userDrawn="1"/>
        </p:nvSpPr>
        <p:spPr>
          <a:xfrm>
            <a:off x="1" y="-2"/>
            <a:ext cx="12225338" cy="6878925"/>
          </a:xfrm>
          <a:prstGeom prst="rect">
            <a:avLst/>
          </a:prstGeom>
          <a:solidFill>
            <a:srgbClr val="0032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6323" name="Rectangle 2"/>
          <p:cNvSpPr>
            <a:spLocks noGrp="1" noChangeArrowheads="1"/>
          </p:cNvSpPr>
          <p:nvPr>
            <p:ph type="subTitle" idx="1" hasCustomPrompt="1"/>
          </p:nvPr>
        </p:nvSpPr>
        <p:spPr>
          <a:xfrm>
            <a:off x="118699" y="5258117"/>
            <a:ext cx="10627380" cy="381451"/>
          </a:xfrm>
          <a:prstGeom prst="rect">
            <a:avLst/>
          </a:prstGeom>
        </p:spPr>
        <p:txBody>
          <a:bodyPr wrap="square">
            <a:spAutoFit/>
          </a:bodyPr>
          <a:lstStyle>
            <a:lvl1pPr marL="0" indent="0">
              <a:buFont typeface="Verdana" pitchFamily="34" charset="0"/>
              <a:buNone/>
              <a:defRPr sz="1736"/>
            </a:lvl1pPr>
          </a:lstStyle>
          <a:p>
            <a:pPr lvl="0"/>
            <a:r>
              <a:rPr lang="en-GB" noProof="0" dirty="0" err="1"/>
              <a:t>SubTitle</a:t>
            </a:r>
            <a:endParaRPr lang="en-GB" noProof="0" dirty="0"/>
          </a:p>
        </p:txBody>
      </p:sp>
      <p:sp>
        <p:nvSpPr>
          <p:cNvPr id="56325" name="Rectangle 6"/>
          <p:cNvSpPr>
            <a:spLocks noGrp="1" noChangeArrowheads="1"/>
          </p:cNvSpPr>
          <p:nvPr>
            <p:ph type="ctrTitle" hasCustomPrompt="1"/>
          </p:nvPr>
        </p:nvSpPr>
        <p:spPr>
          <a:xfrm>
            <a:off x="126000" y="3421831"/>
            <a:ext cx="10625007" cy="567399"/>
          </a:xfrm>
          <a:prstGeom prst="rect">
            <a:avLst/>
          </a:prstGeom>
        </p:spPr>
        <p:txBody>
          <a:bodyPr/>
          <a:lstStyle>
            <a:lvl1pPr algn="l">
              <a:defRPr sz="3087">
                <a:solidFill>
                  <a:schemeClr val="bg1"/>
                </a:solidFill>
              </a:defRPr>
            </a:lvl1pPr>
          </a:lstStyle>
          <a:p>
            <a:pPr lvl="0"/>
            <a:r>
              <a:rPr lang="en-GB" noProof="0" dirty="0"/>
              <a:t>NAME YOUR PRESENTATION</a:t>
            </a:r>
          </a:p>
        </p:txBody>
      </p:sp>
      <p:sp>
        <p:nvSpPr>
          <p:cNvPr id="56347"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cxnSp>
        <p:nvCxnSpPr>
          <p:cNvPr id="121" name="Straight Connector 64">
            <a:extLst>
              <a:ext uri="{FF2B5EF4-FFF2-40B4-BE49-F238E27FC236}">
                <a16:creationId xmlns:a16="http://schemas.microsoft.com/office/drawing/2014/main" id="{6B88ADAB-0C9C-4BC9-A42C-A57312626145}"/>
              </a:ext>
            </a:extLst>
          </p:cNvPr>
          <p:cNvCxnSpPr>
            <a:cxnSpLocks/>
          </p:cNvCxnSpPr>
          <p:nvPr userDrawn="1"/>
        </p:nvCxnSpPr>
        <p:spPr>
          <a:xfrm>
            <a:off x="222041" y="6422971"/>
            <a:ext cx="11768092"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 Box 24">
            <a:extLst>
              <a:ext uri="{FF2B5EF4-FFF2-40B4-BE49-F238E27FC236}">
                <a16:creationId xmlns:a16="http://schemas.microsoft.com/office/drawing/2014/main" id="{7D33984A-D43C-428F-AB4A-04E5B59FAE71}"/>
              </a:ext>
            </a:extLst>
          </p:cNvPr>
          <p:cNvSpPr txBox="1">
            <a:spLocks noChangeArrowheads="1"/>
          </p:cNvSpPr>
          <p:nvPr userDrawn="1"/>
        </p:nvSpPr>
        <p:spPr bwMode="auto">
          <a:xfrm>
            <a:off x="11833582" y="5406990"/>
            <a:ext cx="227947" cy="276999"/>
          </a:xfrm>
          <a:prstGeom prst="rect">
            <a:avLst/>
          </a:prstGeom>
          <a:noFill/>
          <a:ln>
            <a:noFill/>
          </a:ln>
          <a:effectLst/>
        </p:spPr>
        <p:txBody>
          <a:bodyPr wrap="non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 </a:t>
            </a:r>
          </a:p>
        </p:txBody>
      </p:sp>
      <p:sp>
        <p:nvSpPr>
          <p:cNvPr id="44" name="Text Box 25">
            <a:extLst>
              <a:ext uri="{FF2B5EF4-FFF2-40B4-BE49-F238E27FC236}">
                <a16:creationId xmlns:a16="http://schemas.microsoft.com/office/drawing/2014/main" id="{7AB46881-5DF0-4A35-AA27-0D32ECF82359}"/>
              </a:ext>
            </a:extLst>
          </p:cNvPr>
          <p:cNvSpPr txBox="1">
            <a:spLocks noChangeArrowheads="1"/>
          </p:cNvSpPr>
          <p:nvPr userDrawn="1"/>
        </p:nvSpPr>
        <p:spPr bwMode="auto">
          <a:xfrm>
            <a:off x="11811453" y="6156809"/>
            <a:ext cx="227948" cy="276999"/>
          </a:xfrm>
          <a:prstGeom prst="rect">
            <a:avLst/>
          </a:prstGeom>
          <a:noFill/>
          <a:ln>
            <a:noFill/>
          </a:ln>
          <a:effectLst/>
        </p:spPr>
        <p:txBody>
          <a:bodyPr wrap="none">
            <a:spAutoFit/>
          </a:bodyPr>
          <a:lstStyle/>
          <a:p>
            <a:pPr algn="r">
              <a:spcBef>
                <a:spcPts val="0"/>
              </a:spcBef>
            </a:pPr>
            <a:r>
              <a:rPr lang="en-GB" sz="1200" dirty="0">
                <a:solidFill>
                  <a:schemeClr val="bg1"/>
                </a:solidFill>
                <a:latin typeface="Arial" panose="020B0604020202020204" pitchFamily="34" charset="0"/>
                <a:cs typeface="Arial" panose="020B0604020202020204" pitchFamily="34" charset="0"/>
              </a:rPr>
              <a:t> </a:t>
            </a:r>
          </a:p>
        </p:txBody>
      </p:sp>
      <p:sp>
        <p:nvSpPr>
          <p:cNvPr id="45" name="Text Box 99">
            <a:extLst>
              <a:ext uri="{FF2B5EF4-FFF2-40B4-BE49-F238E27FC236}">
                <a16:creationId xmlns:a16="http://schemas.microsoft.com/office/drawing/2014/main" id="{D9FE3E1C-24B3-4F63-846C-260B4220AAC5}"/>
              </a:ext>
            </a:extLst>
          </p:cNvPr>
          <p:cNvSpPr/>
          <p:nvPr userDrawn="1"/>
        </p:nvSpPr>
        <p:spPr>
          <a:xfrm>
            <a:off x="11125001" y="5811879"/>
            <a:ext cx="914400" cy="217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200" dirty="0">
                <a:latin typeface="Arial" panose="020B0604020202020204" pitchFamily="34" charset="0"/>
                <a:cs typeface="Arial" panose="020B0604020202020204" pitchFamily="34" charset="0"/>
              </a:rPr>
              <a:t> </a:t>
            </a:r>
          </a:p>
        </p:txBody>
      </p:sp>
      <p:sp>
        <p:nvSpPr>
          <p:cNvPr id="10" name="Text Box 58"/>
          <p:cNvSpPr txBox="1">
            <a:spLocks noChangeArrowheads="1"/>
          </p:cNvSpPr>
          <p:nvPr userDrawn="1"/>
        </p:nvSpPr>
        <p:spPr bwMode="auto">
          <a:xfrm>
            <a:off x="223200" y="6213933"/>
            <a:ext cx="670695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nchor="b">
            <a:spAutoFit/>
          </a:bodyPr>
          <a:lstStyle/>
          <a:p>
            <a:pPr algn="l">
              <a:spcBef>
                <a:spcPct val="50000"/>
              </a:spcBef>
            </a:pPr>
            <a:r>
              <a:rPr lang="en-GB" sz="800" noProof="0" dirty="0">
                <a:solidFill>
                  <a:srgbClr val="8197A6"/>
                </a:solidFill>
                <a:latin typeface="Arial" panose="020B0604020202020204" pitchFamily="34" charset="0"/>
                <a:cs typeface="Arial" panose="020B0604020202020204" pitchFamily="34" charset="0"/>
              </a:rPr>
              <a:t>ESA UNCLASSIFIED - For ESA Official Use Only</a:t>
            </a:r>
          </a:p>
        </p:txBody>
      </p:sp>
      <p:sp>
        <p:nvSpPr>
          <p:cNvPr id="4" name="Text Box 34">
            <a:extLst>
              <a:ext uri="{FF2B5EF4-FFF2-40B4-BE49-F238E27FC236}">
                <a16:creationId xmlns:a16="http://schemas.microsoft.com/office/drawing/2014/main" id="{936521E2-36D7-4AF3-B70B-FA4D9649E46F}"/>
              </a:ext>
            </a:extLst>
          </p:cNvPr>
          <p:cNvSpPr txBox="1">
            <a:spLocks noChangeArrowheads="1"/>
          </p:cNvSpPr>
          <p:nvPr userDrawn="1"/>
        </p:nvSpPr>
        <p:spPr bwMode="auto">
          <a:xfrm>
            <a:off x="11664495" y="6202800"/>
            <a:ext cx="291105"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chemeClr val="bg1"/>
                </a:solidFill>
                <a:latin typeface="Arial" panose="020B0604020202020204" pitchFamily="34" charset="0"/>
                <a:cs typeface="Arial" panose="020B0604020202020204" pitchFamily="34" charset="0"/>
              </a:rPr>
              <a:t>‹#›</a:t>
            </a:fld>
            <a:endParaRPr lang="en-GB" sz="800" noProof="1">
              <a:solidFill>
                <a:schemeClr val="bg1"/>
              </a:solidFill>
              <a:latin typeface="Arial" panose="020B0604020202020204" pitchFamily="34" charset="0"/>
              <a:cs typeface="Arial" panose="020B0604020202020204" pitchFamily="34" charset="0"/>
            </a:endParaRPr>
          </a:p>
        </p:txBody>
      </p:sp>
      <p:pic>
        <p:nvPicPr>
          <p:cNvPr id="63" name="Picture 6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pic>
        <p:nvPicPr>
          <p:cNvPr id="102" name="Picture 5">
            <a:extLst>
              <a:ext uri="{FF2B5EF4-FFF2-40B4-BE49-F238E27FC236}">
                <a16:creationId xmlns:a16="http://schemas.microsoft.com/office/drawing/2014/main" id="{EA088D67-7B06-4281-990B-01FE6467697E}"/>
              </a:ext>
            </a:extLst>
          </p:cNvPr>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10342800" y="6584400"/>
            <a:ext cx="1641396" cy="104400"/>
          </a:xfrm>
          <a:prstGeom prst="rect">
            <a:avLst/>
          </a:prstGeom>
        </p:spPr>
      </p:pic>
      <p:pic>
        <p:nvPicPr>
          <p:cNvPr id="46" name="Picture 45">
            <a:extLst>
              <a:ext uri="{FF2B5EF4-FFF2-40B4-BE49-F238E27FC236}">
                <a16:creationId xmlns:a16="http://schemas.microsoft.com/office/drawing/2014/main" id="{EBB965BA-5FAA-5543-9444-B14F3D19DD2B}"/>
              </a:ext>
            </a:extLst>
          </p:cNvPr>
          <p:cNvPicPr/>
          <p:nvPr userDrawn="1"/>
        </p:nvPicPr>
        <p:blipFill>
          <a:blip r:embed="rId5">
            <a:extLst>
              <a:ext uri="{28A0092B-C50C-407E-A947-70E740481C1C}">
                <a14:useLocalDpi xmlns:a14="http://schemas.microsoft.com/office/drawing/2010/main"/>
              </a:ext>
            </a:extLst>
          </a:blip>
          <a:stretch>
            <a:fillRect/>
          </a:stretch>
        </p:blipFill>
        <p:spPr>
          <a:xfrm>
            <a:off x="-1199" y="6472625"/>
            <a:ext cx="9956800" cy="405130"/>
          </a:xfrm>
          <a:prstGeom prst="rect">
            <a:avLst/>
          </a:prstGeom>
        </p:spPr>
      </p:pic>
    </p:spTree>
    <p:extLst>
      <p:ext uri="{BB962C8B-B14F-4D97-AF65-F5344CB8AC3E}">
        <p14:creationId xmlns:p14="http://schemas.microsoft.com/office/powerpoint/2010/main" val="313994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strips(upRight)">
                                      <p:cBhvr>
                                        <p:cTn id="7" dur="500"/>
                                        <p:tgtEl>
                                          <p:spTgt spid="121"/>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500" fill="hold"/>
                                        <p:tgtEl>
                                          <p:spTgt spid="46"/>
                                        </p:tgtEl>
                                        <p:attrNameLst>
                                          <p:attrName>ppt_x</p:attrName>
                                        </p:attrNameLst>
                                      </p:cBhvr>
                                      <p:tavLst>
                                        <p:tav tm="0">
                                          <p:val>
                                            <p:strVal val="0-#ppt_w/2"/>
                                          </p:val>
                                        </p:tav>
                                        <p:tav tm="100000">
                                          <p:val>
                                            <p:strVal val="#ppt_x"/>
                                          </p:val>
                                        </p:tav>
                                      </p:tavLst>
                                    </p:anim>
                                    <p:anim calcmode="lin" valueType="num">
                                      <p:cBhvr additive="base">
                                        <p:cTn id="12" dur="1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12" fill="hold" grpId="0" nodeType="afterEffect">
                                  <p:stCondLst>
                                    <p:cond delay="0"/>
                                  </p:stCondLst>
                                  <p:childTnLst>
                                    <p:set>
                                      <p:cBhvr>
                                        <p:cTn id="15" dur="1" fill="hold">
                                          <p:stCondLst>
                                            <p:cond delay="0"/>
                                          </p:stCondLst>
                                        </p:cTn>
                                        <p:tgtEl>
                                          <p:spTgt spid="90"/>
                                        </p:tgtEl>
                                        <p:attrNameLst>
                                          <p:attrName>style.visibility</p:attrName>
                                        </p:attrNameLst>
                                      </p:cBhvr>
                                      <p:to>
                                        <p:strVal val="visible"/>
                                      </p:to>
                                    </p:set>
                                    <p:anim calcmode="lin" valueType="num">
                                      <p:cBhvr additive="base">
                                        <p:cTn id="16" dur="500" fill="hold"/>
                                        <p:tgtEl>
                                          <p:spTgt spid="90"/>
                                        </p:tgtEl>
                                        <p:attrNameLst>
                                          <p:attrName>ppt_x</p:attrName>
                                        </p:attrNameLst>
                                      </p:cBhvr>
                                      <p:tavLst>
                                        <p:tav tm="0">
                                          <p:val>
                                            <p:strVal val="0-#ppt_w/2"/>
                                          </p:val>
                                        </p:tav>
                                        <p:tav tm="100000">
                                          <p:val>
                                            <p:strVal val="#ppt_x"/>
                                          </p:val>
                                        </p:tav>
                                      </p:tavLst>
                                    </p:anim>
                                    <p:anim calcmode="lin" valueType="num">
                                      <p:cBhvr additive="base">
                                        <p:cTn id="17" dur="500" fill="hold"/>
                                        <p:tgtEl>
                                          <p:spTgt spid="90"/>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1" presetClass="entr" presetSubtype="0" fill="hold" nodeType="after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left)">
                                      <p:cBhvr>
                                        <p:cTn id="24" dur="500"/>
                                        <p:tgtEl>
                                          <p:spTgt spid="102"/>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3500"/>
                            </p:stCondLst>
                            <p:childTnLst>
                              <p:par>
                                <p:cTn id="30" presetID="18" presetClass="entr" presetSubtype="3"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strips(upRight)">
                                      <p:cBhvr>
                                        <p:cTn id="32" dur="500"/>
                                        <p:tgtEl>
                                          <p:spTgt spid="94"/>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56325"/>
                                        </p:tgtEl>
                                        <p:attrNameLst>
                                          <p:attrName>style.visibility</p:attrName>
                                        </p:attrNameLst>
                                      </p:cBhvr>
                                      <p:to>
                                        <p:strVal val="visible"/>
                                      </p:to>
                                    </p:set>
                                    <p:animEffect transition="in" filter="wipe(left)">
                                      <p:cBhvr>
                                        <p:cTn id="36" dur="500"/>
                                        <p:tgtEl>
                                          <p:spTgt spid="56325"/>
                                        </p:tgtEl>
                                      </p:cBhvr>
                                    </p:animEffect>
                                  </p:childTnLst>
                                </p:cTn>
                              </p:par>
                            </p:childTnLst>
                          </p:cTn>
                        </p:par>
                        <p:par>
                          <p:cTn id="37" fill="hold">
                            <p:stCondLst>
                              <p:cond delay="4500"/>
                            </p:stCondLst>
                            <p:childTnLst>
                              <p:par>
                                <p:cTn id="38" presetID="22" presetClass="entr" presetSubtype="8" fill="hold" grpId="0" nodeType="afterEffect">
                                  <p:stCondLst>
                                    <p:cond delay="0"/>
                                  </p:stCondLst>
                                  <p:childTnLst>
                                    <p:set>
                                      <p:cBhvr>
                                        <p:cTn id="39" dur="1" fill="hold">
                                          <p:stCondLst>
                                            <p:cond delay="0"/>
                                          </p:stCondLst>
                                        </p:cTn>
                                        <p:tgtEl>
                                          <p:spTgt spid="56323">
                                            <p:txEl>
                                              <p:pRg st="0" end="0"/>
                                            </p:txEl>
                                          </p:spTgt>
                                        </p:tgtEl>
                                        <p:attrNameLst>
                                          <p:attrName>style.visibility</p:attrName>
                                        </p:attrNameLst>
                                      </p:cBhvr>
                                      <p:to>
                                        <p:strVal val="visible"/>
                                      </p:to>
                                    </p:set>
                                    <p:animEffect transition="in" filter="wipe(left)">
                                      <p:cBhvr>
                                        <p:cTn id="40" dur="500"/>
                                        <p:tgtEl>
                                          <p:spTgt spid="56323">
                                            <p:txEl>
                                              <p:pRg st="0" end="0"/>
                                            </p:txEl>
                                          </p:spTgt>
                                        </p:tgtEl>
                                      </p:cBhvr>
                                    </p:animEffect>
                                  </p:childTnLst>
                                </p:cTn>
                              </p:par>
                            </p:childTnLst>
                          </p:cTn>
                        </p:par>
                        <p:par>
                          <p:cTn id="41" fill="hold">
                            <p:stCondLst>
                              <p:cond delay="5000"/>
                            </p:stCondLst>
                            <p:childTnLst>
                              <p:par>
                                <p:cTn id="42" presetID="2" presetClass="entr" presetSubtype="2" fill="hold" grpId="0" nodeType="afterEffect">
                                  <p:stCondLst>
                                    <p:cond delay="0"/>
                                  </p:stCondLst>
                                  <p:childTnLst>
                                    <p:set>
                                      <p:cBhvr>
                                        <p:cTn id="43" dur="1" fill="hold">
                                          <p:stCondLst>
                                            <p:cond delay="0"/>
                                          </p:stCondLst>
                                        </p:cTn>
                                        <p:tgtEl>
                                          <p:spTgt spid="43">
                                            <p:txEl>
                                              <p:pRg st="0" end="0"/>
                                            </p:txEl>
                                          </p:spTgt>
                                        </p:tgtEl>
                                        <p:attrNameLst>
                                          <p:attrName>style.visibility</p:attrName>
                                        </p:attrNameLst>
                                      </p:cBhvr>
                                      <p:to>
                                        <p:strVal val="visible"/>
                                      </p:to>
                                    </p:set>
                                    <p:anim calcmode="lin" valueType="num">
                                      <p:cBhvr additive="base">
                                        <p:cTn id="44"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3">
                                            <p:txEl>
                                              <p:pRg st="0" end="0"/>
                                            </p:txEl>
                                          </p:spTgt>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45">
                                            <p:txEl>
                                              <p:pRg st="0" end="0"/>
                                            </p:txEl>
                                          </p:spTgt>
                                        </p:tgtEl>
                                        <p:attrNameLst>
                                          <p:attrName>style.visibility</p:attrName>
                                        </p:attrNameLst>
                                      </p:cBhvr>
                                      <p:to>
                                        <p:strVal val="visible"/>
                                      </p:to>
                                    </p:set>
                                    <p:anim calcmode="lin" valueType="num">
                                      <p:cBhvr additive="base">
                                        <p:cTn id="48"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5">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45">
                                            <p:txEl>
                                              <p:pRg st="0" end="0"/>
                                            </p:txEl>
                                          </p:spTgt>
                                        </p:tgtEl>
                                        <p:attrNameLst>
                                          <p:attrName>style.visibility</p:attrName>
                                        </p:attrNameLst>
                                      </p:cBhvr>
                                      <p:to>
                                        <p:strVal val="visible"/>
                                      </p:to>
                                    </p:set>
                                    <p:anim calcmode="lin" valueType="num">
                                      <p:cBhvr additive="base">
                                        <p:cTn id="52"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45">
                                            <p:txEl>
                                              <p:pRg st="0" end="0"/>
                                            </p:txEl>
                                          </p:spTgt>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44">
                                            <p:txEl>
                                              <p:pRg st="0" end="0"/>
                                            </p:txEl>
                                          </p:spTgt>
                                        </p:tgtEl>
                                        <p:attrNameLst>
                                          <p:attrName>style.visibility</p:attrName>
                                        </p:attrNameLst>
                                      </p:cBhvr>
                                      <p:to>
                                        <p:strVal val="visible"/>
                                      </p:to>
                                    </p:set>
                                    <p:anim calcmode="lin" valueType="num">
                                      <p:cBhvr additive="base">
                                        <p:cTn id="5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56323" grpId="0" build="p">
        <p:tmplLst>
          <p:tmpl lvl="1">
            <p:tnLst>
              <p:par>
                <p:cTn presetID="22" presetClass="entr" presetSubtype="8" fill="hold" nodeType="afterEffect">
                  <p:stCondLst>
                    <p:cond delay="0"/>
                  </p:stCondLst>
                  <p:childTnLst>
                    <p:set>
                      <p:cBhvr>
                        <p:cTn dur="1" fill="hold">
                          <p:stCondLst>
                            <p:cond delay="0"/>
                          </p:stCondLst>
                        </p:cTn>
                        <p:tgtEl>
                          <p:spTgt spid="56323"/>
                        </p:tgtEl>
                        <p:attrNameLst>
                          <p:attrName>style.visibility</p:attrName>
                        </p:attrNameLst>
                      </p:cBhvr>
                      <p:to>
                        <p:strVal val="visible"/>
                      </p:to>
                    </p:set>
                    <p:animEffect transition="in" filter="wipe(left)">
                      <p:cBhvr>
                        <p:cTn dur="500"/>
                        <p:tgtEl>
                          <p:spTgt spid="56323"/>
                        </p:tgtEl>
                      </p:cBhvr>
                    </p:animEffect>
                  </p:childTnLst>
                </p:cTn>
              </p:par>
            </p:tnLst>
          </p:tmpl>
        </p:tmplLst>
      </p:bldP>
      <p:bldP spid="56325" grpId="0"/>
      <p:bldP spid="43" grpId="0" build="allAtOnce"/>
      <p:bldP spid="44" grpId="0" build="allAtOnce"/>
      <p:bldP spid="45" grpId="0" build="allAtOnce"/>
      <p:bldP spid="10" grpId="0"/>
    </p:bld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E7E9920D-5148-4C5E-AF4F-672E07B42A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1" y="0"/>
            <a:ext cx="12225600" cy="6858000"/>
          </a:xfrm>
          <a:prstGeom prst="rect">
            <a:avLst/>
          </a:prstGeom>
          <a:solidFill>
            <a:srgbClr val="0032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lt1">
                  <a:alpha val="60000"/>
                </a:schemeClr>
              </a:solidFill>
            </a:endParaRPr>
          </a:p>
        </p:txBody>
      </p:sp>
      <p:grpSp>
        <p:nvGrpSpPr>
          <p:cNvPr id="4" name="Group 35" hidden="1">
            <a:extLst>
              <a:ext uri="{FF2B5EF4-FFF2-40B4-BE49-F238E27FC236}">
                <a16:creationId xmlns:a16="http://schemas.microsoft.com/office/drawing/2014/main" id="{F49FFC1C-3741-4844-8C3F-E4F557524424}"/>
              </a:ext>
            </a:extLst>
          </p:cNvPr>
          <p:cNvGrpSpPr/>
          <p:nvPr userDrawn="1"/>
        </p:nvGrpSpPr>
        <p:grpSpPr>
          <a:xfrm>
            <a:off x="-6583" y="-3"/>
            <a:ext cx="12302859" cy="6858003"/>
            <a:chOff x="-6566" y="-2"/>
            <a:chExt cx="12269309" cy="6858002"/>
          </a:xfrm>
        </p:grpSpPr>
        <p:sp>
          <p:nvSpPr>
            <p:cNvPr id="5" name="Rectangle 36">
              <a:extLst>
                <a:ext uri="{FF2B5EF4-FFF2-40B4-BE49-F238E27FC236}">
                  <a16:creationId xmlns:a16="http://schemas.microsoft.com/office/drawing/2014/main" id="{0BD74276-8ED2-4824-9998-0BAA3955CD95}"/>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a:p>
          </p:txBody>
        </p:sp>
        <p:grpSp>
          <p:nvGrpSpPr>
            <p:cNvPr id="6" name="Group 37">
              <a:extLst>
                <a:ext uri="{FF2B5EF4-FFF2-40B4-BE49-F238E27FC236}">
                  <a16:creationId xmlns:a16="http://schemas.microsoft.com/office/drawing/2014/main" id="{978F2107-068F-4327-9136-6EB3073A4403}"/>
                </a:ext>
              </a:extLst>
            </p:cNvPr>
            <p:cNvGrpSpPr/>
            <p:nvPr userDrawn="1"/>
          </p:nvGrpSpPr>
          <p:grpSpPr>
            <a:xfrm>
              <a:off x="442260" y="3456849"/>
              <a:ext cx="11820483"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a:t>CLICK TO EDIT MASTER TITLE STYLE</a:t>
            </a:r>
            <a:endParaRPr lang="en-GB" noProof="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93" name="Picture 58">
            <a:extLst>
              <a:ext uri="{FF2B5EF4-FFF2-40B4-BE49-F238E27FC236}">
                <a16:creationId xmlns:a16="http://schemas.microsoft.com/office/drawing/2014/main" id="{FACF339E-D219-4088-BAC1-2C9C82F8139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31" name="Text Box 38">
            <a:extLst>
              <a:ext uri="{FF2B5EF4-FFF2-40B4-BE49-F238E27FC236}">
                <a16:creationId xmlns:a16="http://schemas.microsoft.com/office/drawing/2014/main" id="{877F5B03-CBC3-47CB-9BB2-474A78C4A2D4}"/>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a:t>
            </a:fld>
            <a:endParaRPr lang="en-GB" sz="800" b="0" i="0" noProof="0">
              <a:solidFill>
                <a:srgbClr val="8197A6"/>
              </a:solidFill>
              <a:latin typeface="Arial" charset="0"/>
              <a:ea typeface="Arial" charset="0"/>
              <a:cs typeface="Arial" charset="0"/>
            </a:endParaRPr>
          </a:p>
        </p:txBody>
      </p:sp>
      <p:cxnSp>
        <p:nvCxnSpPr>
          <p:cNvPr id="62" name="Straight Connector 61">
            <a:extLst>
              <a:ext uri="{FF2B5EF4-FFF2-40B4-BE49-F238E27FC236}">
                <a16:creationId xmlns:a16="http://schemas.microsoft.com/office/drawing/2014/main" id="{29EE444F-6605-400F-BF7E-C6FB5D4308CE}"/>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20DA465-76C5-4858-B030-FBB9CA538CD7}"/>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5" name="Picture 5">
            <a:extLst>
              <a:ext uri="{FF2B5EF4-FFF2-40B4-BE49-F238E27FC236}">
                <a16:creationId xmlns:a16="http://schemas.microsoft.com/office/drawing/2014/main" id="{75432A0F-AD37-4EDF-A3C9-9129332D7C90}"/>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pic>
        <p:nvPicPr>
          <p:cNvPr id="94" name="Picture 93">
            <a:extLst>
              <a:ext uri="{FF2B5EF4-FFF2-40B4-BE49-F238E27FC236}">
                <a16:creationId xmlns:a16="http://schemas.microsoft.com/office/drawing/2014/main" id="{EBB965BA-5FAA-5543-9444-B14F3D19DD2B}"/>
              </a:ext>
            </a:extLst>
          </p:cNvPr>
          <p:cNvPicPr/>
          <p:nvPr userDrawn="1"/>
        </p:nvPicPr>
        <p:blipFill>
          <a:blip r:embed="rId6">
            <a:extLst>
              <a:ext uri="{28A0092B-C50C-407E-A947-70E740481C1C}">
                <a14:useLocalDpi xmlns:a14="http://schemas.microsoft.com/office/drawing/2010/main"/>
              </a:ext>
            </a:extLst>
          </a:blip>
          <a:stretch>
            <a:fillRect/>
          </a:stretch>
        </p:blipFill>
        <p:spPr>
          <a:xfrm>
            <a:off x="10134" y="6454648"/>
            <a:ext cx="9956800" cy="405130"/>
          </a:xfrm>
          <a:prstGeom prst="rect">
            <a:avLst/>
          </a:prstGeom>
        </p:spPr>
      </p:pic>
    </p:spTree>
    <p:extLst>
      <p:ext uri="{BB962C8B-B14F-4D97-AF65-F5344CB8AC3E}">
        <p14:creationId xmlns:p14="http://schemas.microsoft.com/office/powerpoint/2010/main" val="3124599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LEAR1">
    <p:spTree>
      <p:nvGrpSpPr>
        <p:cNvPr id="1" name=""/>
        <p:cNvGrpSpPr/>
        <p:nvPr/>
      </p:nvGrpSpPr>
      <p:grpSpPr>
        <a:xfrm>
          <a:off x="0" y="0"/>
          <a:ext cx="0" cy="0"/>
          <a:chOff x="0" y="0"/>
          <a:chExt cx="0" cy="0"/>
        </a:xfrm>
      </p:grpSpPr>
      <p:sp>
        <p:nvSpPr>
          <p:cNvPr id="4" name="Rectangle 37">
            <a:extLst>
              <a:ext uri="{FF2B5EF4-FFF2-40B4-BE49-F238E27FC236}">
                <a16:creationId xmlns:a16="http://schemas.microsoft.com/office/drawing/2014/main" id="{DA6F988C-F9E9-488F-B04A-A6A5E348FB48}"/>
              </a:ext>
            </a:extLst>
          </p:cNvPr>
          <p:cNvSpPr/>
          <p:nvPr userDrawn="1"/>
        </p:nvSpPr>
        <p:spPr>
          <a:xfrm>
            <a:off x="0" y="0"/>
            <a:ext cx="12225338" cy="882193"/>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272" dirty="0"/>
          </a:p>
        </p:txBody>
      </p:sp>
      <p:sp>
        <p:nvSpPr>
          <p:cNvPr id="2" name="Titolo 1">
            <a:extLst>
              <a:ext uri="{FF2B5EF4-FFF2-40B4-BE49-F238E27FC236}">
                <a16:creationId xmlns:a16="http://schemas.microsoft.com/office/drawing/2014/main" id="{FB711613-D936-4B0D-87EB-6F0E6CE90865}"/>
              </a:ext>
            </a:extLst>
          </p:cNvPr>
          <p:cNvSpPr>
            <a:spLocks noGrp="1"/>
          </p:cNvSpPr>
          <p:nvPr>
            <p:ph type="title" hasCustomPrompt="1"/>
          </p:nvPr>
        </p:nvSpPr>
        <p:spPr/>
        <p:txBody>
          <a:bodyPr/>
          <a:lstStyle>
            <a:lvl1pPr algn="l">
              <a:defRPr>
                <a:solidFill>
                  <a:schemeClr val="bg1"/>
                </a:solidFill>
              </a:defRPr>
            </a:lvl1pPr>
          </a:lstStyle>
          <a:p>
            <a:r>
              <a:rPr lang="en-GB" altLang="en-US" noProof="0" dirty="0"/>
              <a:t>CLICK TO EDIT MASTER TITLE STYLE</a:t>
            </a:r>
            <a:endParaRPr lang="en-GB" noProof="0" dirty="0"/>
          </a:p>
        </p:txBody>
      </p:sp>
      <p:sp>
        <p:nvSpPr>
          <p:cNvPr id="7" name="Content Placeholder 2">
            <a:extLst>
              <a:ext uri="{FF2B5EF4-FFF2-40B4-BE49-F238E27FC236}">
                <a16:creationId xmlns:a16="http://schemas.microsoft.com/office/drawing/2014/main" id="{68D686FA-69F1-452F-8A03-7EBE0FAEF436}"/>
              </a:ext>
            </a:extLst>
          </p:cNvPr>
          <p:cNvSpPr>
            <a:spLocks noGrp="1"/>
          </p:cNvSpPr>
          <p:nvPr>
            <p:ph idx="1"/>
          </p:nvPr>
        </p:nvSpPr>
        <p:spPr>
          <a:xfrm>
            <a:off x="219600" y="882196"/>
            <a:ext cx="11764800" cy="5328000"/>
          </a:xfrm>
        </p:spPr>
        <p:txBody>
          <a:bodyPr/>
          <a:lstStyle>
            <a:lvl1pPr>
              <a:defRPr sz="1800"/>
            </a:lvl1pPr>
            <a:lvl2pPr>
              <a:defRPr sz="1800"/>
            </a:lvl2pPr>
            <a:lvl3pPr>
              <a:defRPr sz="1800"/>
            </a:lvl3pPr>
            <a:lvl4pPr>
              <a:defRPr sz="1800"/>
            </a:lvl4pPr>
            <a:lvl5pPr>
              <a:defRPr sz="1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pic>
        <p:nvPicPr>
          <p:cNvPr id="9" name="Picture 8">
            <a:extLst>
              <a:ext uri="{FF2B5EF4-FFF2-40B4-BE49-F238E27FC236}">
                <a16:creationId xmlns:a16="http://schemas.microsoft.com/office/drawing/2014/main" id="{2CB0AC2C-C495-9D4C-B412-174B5899FD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10" name="Straight Connector 9">
            <a:extLst>
              <a:ext uri="{FF2B5EF4-FFF2-40B4-BE49-F238E27FC236}">
                <a16:creationId xmlns:a16="http://schemas.microsoft.com/office/drawing/2014/main" id="{DFD03D16-060D-4760-9512-2863FE01A681}"/>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73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EAR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886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5" name="Straight Connector 4">
            <a:extLst>
              <a:ext uri="{FF2B5EF4-FFF2-40B4-BE49-F238E27FC236}">
                <a16:creationId xmlns:a16="http://schemas.microsoft.com/office/drawing/2014/main" id="{AA26AA14-B9DD-4FF8-8B2B-689FEBBACA1A}"/>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518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EAR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960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8" name="Straight Connector 7">
            <a:extLst>
              <a:ext uri="{FF2B5EF4-FFF2-40B4-BE49-F238E27FC236}">
                <a16:creationId xmlns:a16="http://schemas.microsoft.com/office/drawing/2014/main" id="{FDDE0A18-E398-40EE-9B5C-EFF1AB1879B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4FC899-091E-48CC-B4A2-B442B733582F}"/>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351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EAR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solidFill>
                  <a:srgbClr val="003249"/>
                </a:solidFill>
              </a:defRPr>
            </a:lvl1pPr>
          </a:lstStyle>
          <a:p>
            <a:r>
              <a:rPr lang="en-GB" noProof="0" dirty="0"/>
              <a:t>CLICK TO EDIT MASTER TITLE STYLE</a:t>
            </a:r>
          </a:p>
        </p:txBody>
      </p:sp>
      <p:sp>
        <p:nvSpPr>
          <p:cNvPr id="9" name="Content Placeholder 2">
            <a:extLst>
              <a:ext uri="{FF2B5EF4-FFF2-40B4-BE49-F238E27FC236}">
                <a16:creationId xmlns:a16="http://schemas.microsoft.com/office/drawing/2014/main" id="{59A1B071-1AF1-4E5C-847C-81B99F1817C7}"/>
              </a:ext>
            </a:extLst>
          </p:cNvPr>
          <p:cNvSpPr>
            <a:spLocks noGrp="1"/>
          </p:cNvSpPr>
          <p:nvPr>
            <p:ph sz="half" idx="1"/>
          </p:nvPr>
        </p:nvSpPr>
        <p:spPr>
          <a:xfrm>
            <a:off x="218859" y="1673225"/>
            <a:ext cx="5804673" cy="43180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US" noProof="0" dirty="0"/>
              <a:t>Click to edit </a:t>
            </a:r>
            <a:r>
              <a:rPr lang="en-GB" noProof="0" dirty="0"/>
              <a:t>Master</a:t>
            </a:r>
            <a:r>
              <a:rPr lang="en-US" noProof="0" dirty="0"/>
              <a:t> text styles</a:t>
            </a:r>
          </a:p>
          <a:p>
            <a:pPr lvl="1"/>
            <a:r>
              <a:rPr lang="en-GB" noProof="0" dirty="0"/>
              <a:t>Second</a:t>
            </a:r>
            <a:r>
              <a:rPr lang="en-US" noProof="0" dirty="0"/>
              <a:t> level</a:t>
            </a:r>
          </a:p>
          <a:p>
            <a:pPr lvl="2"/>
            <a:r>
              <a:rPr lang="en-US" noProof="0" dirty="0"/>
              <a:t>Third </a:t>
            </a:r>
            <a:r>
              <a:rPr lang="en-GB" noProof="0" dirty="0"/>
              <a:t>level</a:t>
            </a:r>
          </a:p>
          <a:p>
            <a:pPr lvl="3"/>
            <a:r>
              <a:rPr lang="en-GB" noProof="0" dirty="0"/>
              <a:t>Fourth</a:t>
            </a:r>
            <a:r>
              <a:rPr lang="en-US" noProof="0" dirty="0"/>
              <a:t> level</a:t>
            </a:r>
          </a:p>
          <a:p>
            <a:pPr lvl="4"/>
            <a:r>
              <a:rPr lang="en-GB" noProof="0" dirty="0"/>
              <a:t>Fifth</a:t>
            </a:r>
            <a:r>
              <a:rPr lang="en-US" noProof="0" dirty="0"/>
              <a:t> level</a:t>
            </a:r>
            <a:endParaRPr lang="en-GB" noProof="0" dirty="0"/>
          </a:p>
        </p:txBody>
      </p:sp>
      <p:sp>
        <p:nvSpPr>
          <p:cNvPr id="10" name="Content Placeholder 3">
            <a:extLst>
              <a:ext uri="{FF2B5EF4-FFF2-40B4-BE49-F238E27FC236}">
                <a16:creationId xmlns:a16="http://schemas.microsoft.com/office/drawing/2014/main" id="{1FECB638-90E0-45FF-9E57-2E1BEA99D056}"/>
              </a:ext>
            </a:extLst>
          </p:cNvPr>
          <p:cNvSpPr>
            <a:spLocks noGrp="1"/>
          </p:cNvSpPr>
          <p:nvPr>
            <p:ph sz="half" idx="2"/>
          </p:nvPr>
        </p:nvSpPr>
        <p:spPr>
          <a:xfrm>
            <a:off x="6227279" y="1673225"/>
            <a:ext cx="5762854" cy="4318000"/>
          </a:xfrm>
        </p:spPr>
        <p:txBody>
          <a:bodyPr/>
          <a:lstStyle>
            <a:lvl1pPr>
              <a:defRPr sz="1800"/>
            </a:lvl1pPr>
            <a:lvl2pPr>
              <a:defRPr sz="1800"/>
            </a:lvl2pPr>
            <a:lvl3pPr>
              <a:defRPr sz="1800"/>
            </a:lvl3pPr>
            <a:lvl4pPr>
              <a:defRPr sz="1800"/>
            </a:lvl4pPr>
            <a:lvl5pPr>
              <a:defRPr sz="1800"/>
            </a:lvl5pPr>
            <a:lvl6pPr>
              <a:defRPr sz="1302"/>
            </a:lvl6pPr>
            <a:lvl7pPr>
              <a:defRPr sz="1302"/>
            </a:lvl7pPr>
            <a:lvl8pPr>
              <a:defRPr sz="1302"/>
            </a:lvl8pPr>
            <a:lvl9pPr>
              <a:defRPr sz="1302"/>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8" name="Straight Connector 7">
            <a:extLst>
              <a:ext uri="{FF2B5EF4-FFF2-40B4-BE49-F238E27FC236}">
                <a16:creationId xmlns:a16="http://schemas.microsoft.com/office/drawing/2014/main" id="{8FE92DEE-E179-466F-A2E3-A937D4BD20BC}"/>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A69D56B-45C7-41CE-AF85-CFBD7346FBEF}"/>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9259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EAR_COLOUR_BG1">
    <p:bg>
      <p:bgPr>
        <a:solidFill>
          <a:srgbClr val="E8E9E4"/>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8" name="Straight Connector 7">
            <a:extLst>
              <a:ext uri="{FF2B5EF4-FFF2-40B4-BE49-F238E27FC236}">
                <a16:creationId xmlns:a16="http://schemas.microsoft.com/office/drawing/2014/main" id="{DA993C77-CBED-4B2B-A114-59C4D8D6CE97}"/>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B86A34-E450-424B-A07C-89D1870D3D2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500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EAR_COLOUR_BG2">
    <p:bg>
      <p:bgPr>
        <a:solidFill>
          <a:srgbClr val="76C8AE"/>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7" name="Rectangle 2">
            <a:extLst>
              <a:ext uri="{FF2B5EF4-FFF2-40B4-BE49-F238E27FC236}">
                <a16:creationId xmlns:a16="http://schemas.microsoft.com/office/drawing/2014/main" id="{8770F7F7-54D2-419E-ACE8-1E203802996C}"/>
              </a:ext>
            </a:extLst>
          </p:cNvPr>
          <p:cNvSpPr>
            <a:spLocks noGrp="1" noChangeArrowheads="1"/>
          </p:cNvSpPr>
          <p:nvPr>
            <p:ph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solidFill>
                  <a:srgbClr val="006762"/>
                </a:solidFill>
              </a:defRPr>
            </a:lvl1pPr>
            <a:lvl2pPr>
              <a:defRPr sz="1800">
                <a:solidFill>
                  <a:srgbClr val="006762"/>
                </a:solidFill>
              </a:defRPr>
            </a:lvl2pPr>
            <a:lvl3pPr>
              <a:defRPr sz="1800">
                <a:solidFill>
                  <a:srgbClr val="006762"/>
                </a:solidFill>
              </a:defRPr>
            </a:lvl3pPr>
            <a:lvl4pPr>
              <a:defRPr sz="1800">
                <a:solidFill>
                  <a:srgbClr val="006762"/>
                </a:solidFill>
              </a:defRPr>
            </a:lvl4pPr>
            <a:lvl5pPr>
              <a:defRPr sz="1800">
                <a:solidFill>
                  <a:srgbClr val="006762"/>
                </a:solidFill>
              </a:defRPr>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6" name="Straight Connector 5">
            <a:extLst>
              <a:ext uri="{FF2B5EF4-FFF2-40B4-BE49-F238E27FC236}">
                <a16:creationId xmlns:a16="http://schemas.microsoft.com/office/drawing/2014/main" id="{9CE16786-8A3C-4C82-B63C-69D03B24564C}"/>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28B05E-06E9-4FF8-9E34-30F8C9AD515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112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EAR_COLOUR_BG3">
    <p:bg>
      <p:bgPr>
        <a:solidFill>
          <a:srgbClr val="F1666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7" name="Rectangle 2">
            <a:extLst>
              <a:ext uri="{FF2B5EF4-FFF2-40B4-BE49-F238E27FC236}">
                <a16:creationId xmlns:a16="http://schemas.microsoft.com/office/drawing/2014/main" id="{424FBA6A-9B37-4307-AF0B-2FB195B99602}"/>
              </a:ext>
            </a:extLst>
          </p:cNvPr>
          <p:cNvSpPr>
            <a:spLocks noGrp="1" noChangeArrowheads="1"/>
          </p:cNvSpPr>
          <p:nvPr>
            <p:ph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solidFill>
                  <a:srgbClr val="960136"/>
                </a:solidFill>
              </a:defRPr>
            </a:lvl1pPr>
            <a:lvl2pPr>
              <a:defRPr sz="1800">
                <a:solidFill>
                  <a:srgbClr val="960136"/>
                </a:solidFill>
              </a:defRPr>
            </a:lvl2pPr>
            <a:lvl3pPr>
              <a:defRPr sz="1800">
                <a:solidFill>
                  <a:srgbClr val="960136"/>
                </a:solidFill>
              </a:defRPr>
            </a:lvl3pPr>
            <a:lvl4pPr>
              <a:defRPr sz="1800">
                <a:solidFill>
                  <a:srgbClr val="960136"/>
                </a:solidFill>
              </a:defRPr>
            </a:lvl4pPr>
            <a:lvl5pPr>
              <a:defRPr sz="1800">
                <a:solidFill>
                  <a:srgbClr val="960136"/>
                </a:solidFill>
              </a:defRPr>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6" name="Straight Connector 5">
            <a:extLst>
              <a:ext uri="{FF2B5EF4-FFF2-40B4-BE49-F238E27FC236}">
                <a16:creationId xmlns:a16="http://schemas.microsoft.com/office/drawing/2014/main" id="{48935B88-E3A5-4B18-A1DA-E525414B3B33}"/>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DC6253-9DAC-40B0-A41B-C4BC48EE2683}"/>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144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EAR_COLOUR_BG4">
    <p:bg>
      <p:bgPr>
        <a:solidFill>
          <a:srgbClr val="FFCC4E"/>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D5E32-67F7-433E-80AC-7E81CA1D6CAF}"/>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3" name="Content Placeholder 2">
            <a:extLst>
              <a:ext uri="{FF2B5EF4-FFF2-40B4-BE49-F238E27FC236}">
                <a16:creationId xmlns:a16="http://schemas.microsoft.com/office/drawing/2014/main" id="{C3B7504A-25CB-4BBC-AA4B-1A27FA922557}"/>
              </a:ext>
            </a:extLst>
          </p:cNvPr>
          <p:cNvSpPr>
            <a:spLocks noGrp="1" noChangeArrowheads="1"/>
          </p:cNvSpPr>
          <p:nvPr>
            <p:ph idx="1"/>
          </p:nvPr>
        </p:nvSpPr>
        <p:spPr bwMode="auto">
          <a:xfrm>
            <a:off x="218860" y="882192"/>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solidFill>
                  <a:srgbClr val="A75534"/>
                </a:solidFill>
              </a:defRPr>
            </a:lvl1pPr>
            <a:lvl2pPr>
              <a:defRPr sz="1800">
                <a:solidFill>
                  <a:srgbClr val="A75534"/>
                </a:solidFill>
              </a:defRPr>
            </a:lvl2pPr>
            <a:lvl3pPr>
              <a:defRPr sz="1800">
                <a:solidFill>
                  <a:srgbClr val="A75534"/>
                </a:solidFill>
              </a:defRPr>
            </a:lvl3pPr>
            <a:lvl4pPr>
              <a:defRPr sz="1800">
                <a:solidFill>
                  <a:srgbClr val="A75534"/>
                </a:solidFill>
              </a:defRPr>
            </a:lvl4pPr>
            <a:lvl5pPr>
              <a:defRPr sz="1800">
                <a:solidFill>
                  <a:srgbClr val="A75534"/>
                </a:solidFill>
              </a:defRPr>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4" name="Straight Connector 3">
            <a:extLst>
              <a:ext uri="{FF2B5EF4-FFF2-40B4-BE49-F238E27FC236}">
                <a16:creationId xmlns:a16="http://schemas.microsoft.com/office/drawing/2014/main" id="{13C96752-03D4-47C1-AF65-AB9BE9940335}"/>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99C38FE-3D95-4F29-9E13-19A29AD5EFC2}"/>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769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EAR_COLOUR_BG5">
    <p:bg>
      <p:bgPr>
        <a:solidFill>
          <a:srgbClr val="6DCFF6"/>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AD5E32-67F7-433E-80AC-7E81CA1D6CAF}"/>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4" name="Rectangle 2">
            <a:extLst>
              <a:ext uri="{FF2B5EF4-FFF2-40B4-BE49-F238E27FC236}">
                <a16:creationId xmlns:a16="http://schemas.microsoft.com/office/drawing/2014/main" id="{BA34D9EA-0CED-4E85-B2F0-17341F16C1AB}"/>
              </a:ext>
            </a:extLst>
          </p:cNvPr>
          <p:cNvSpPr>
            <a:spLocks noGrp="1" noChangeArrowheads="1"/>
          </p:cNvSpPr>
          <p:nvPr>
            <p:ph idx="1"/>
          </p:nvPr>
        </p:nvSpPr>
        <p:spPr bwMode="auto">
          <a:xfrm>
            <a:off x="218860" y="882192"/>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solidFill>
                  <a:srgbClr val="1E3378"/>
                </a:solidFill>
              </a:defRPr>
            </a:lvl1pPr>
            <a:lvl2pPr>
              <a:defRPr sz="1800">
                <a:solidFill>
                  <a:srgbClr val="1E3378"/>
                </a:solidFill>
              </a:defRPr>
            </a:lvl2pPr>
            <a:lvl3pPr>
              <a:defRPr sz="1800">
                <a:solidFill>
                  <a:srgbClr val="1E3378"/>
                </a:solidFill>
              </a:defRPr>
            </a:lvl3pPr>
            <a:lvl4pPr>
              <a:defRPr sz="1800">
                <a:solidFill>
                  <a:srgbClr val="1E3378"/>
                </a:solidFill>
              </a:defRPr>
            </a:lvl4pPr>
            <a:lvl5pPr>
              <a:defRPr sz="1800">
                <a:solidFill>
                  <a:srgbClr val="1E3378"/>
                </a:solidFill>
              </a:defRPr>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7" name="Straight Connector 6">
            <a:extLst>
              <a:ext uri="{FF2B5EF4-FFF2-40B4-BE49-F238E27FC236}">
                <a16:creationId xmlns:a16="http://schemas.microsoft.com/office/drawing/2014/main" id="{CF711926-946D-4031-95C0-4DF8DCFCC3F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3F0612-5267-4585-B281-9C491C4E1A35}"/>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36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_CLOSING1">
    <p:bg>
      <p:bgPr>
        <a:solidFill>
          <a:srgbClr val="6DCFF6"/>
        </a:solidFill>
        <a:effectLst/>
      </p:bgPr>
    </p:bg>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49F9D6BA-4369-4A77-B906-1DB3998CAEE6}"/>
              </a:ext>
            </a:extLst>
          </p:cNvPr>
          <p:cNvSpPr/>
          <p:nvPr userDrawn="1"/>
        </p:nvSpPr>
        <p:spPr>
          <a:xfrm>
            <a:off x="-369664" y="0"/>
            <a:ext cx="12595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Rectangle 8">
            <a:extLst>
              <a:ext uri="{FF2B5EF4-FFF2-40B4-BE49-F238E27FC236}">
                <a16:creationId xmlns:a16="http://schemas.microsoft.com/office/drawing/2014/main" id="{C1D3BEF3-BA94-4314-8B5C-E1B50DD15057}"/>
              </a:ext>
            </a:extLst>
          </p:cNvPr>
          <p:cNvSpPr/>
          <p:nvPr userDrawn="1"/>
        </p:nvSpPr>
        <p:spPr>
          <a:xfrm flipH="1">
            <a:off x="4699115" y="2011304"/>
            <a:ext cx="2827109" cy="2819035"/>
          </a:xfrm>
          <a:prstGeom prst="rect">
            <a:avLst/>
          </a:prstGeom>
          <a:solidFill>
            <a:schemeClr val="bg1"/>
          </a:solidFill>
          <a:ln w="9525">
            <a:solidFill>
              <a:srgbClr val="003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2" dirty="0"/>
          </a:p>
        </p:txBody>
      </p:sp>
      <p:sp>
        <p:nvSpPr>
          <p:cNvPr id="10" name="Subtitle 2">
            <a:extLst>
              <a:ext uri="{FF2B5EF4-FFF2-40B4-BE49-F238E27FC236}">
                <a16:creationId xmlns:a16="http://schemas.microsoft.com/office/drawing/2014/main" id="{39F16787-8A53-41D0-B7DB-805E3E72C17B}"/>
              </a:ext>
            </a:extLst>
          </p:cNvPr>
          <p:cNvSpPr txBox="1">
            <a:spLocks/>
          </p:cNvSpPr>
          <p:nvPr userDrawn="1"/>
        </p:nvSpPr>
        <p:spPr>
          <a:xfrm>
            <a:off x="4699115" y="4524207"/>
            <a:ext cx="2820471" cy="314495"/>
          </a:xfrm>
          <a:prstGeom prst="rect">
            <a:avLst/>
          </a:prstGeom>
        </p:spPr>
        <p:txBody>
          <a:bodyPr vert="horz" lIns="66151" tIns="33076" rIns="66151" bIns="33076"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r"/>
            <a:endParaRPr lang="en-GB" sz="1013" dirty="0">
              <a:solidFill>
                <a:srgbClr val="8197A6"/>
              </a:solidFill>
              <a:latin typeface="Arial" charset="0"/>
              <a:ea typeface="Arial" charset="0"/>
              <a:cs typeface="Arial" charset="0"/>
            </a:endParaRPr>
          </a:p>
        </p:txBody>
      </p:sp>
      <p:sp>
        <p:nvSpPr>
          <p:cNvPr id="11" name="Text Placeholder 2">
            <a:extLst>
              <a:ext uri="{FF2B5EF4-FFF2-40B4-BE49-F238E27FC236}">
                <a16:creationId xmlns:a16="http://schemas.microsoft.com/office/drawing/2014/main" id="{C7BEF393-6511-46BA-9E6C-1CDE034CBF68}"/>
              </a:ext>
            </a:extLst>
          </p:cNvPr>
          <p:cNvSpPr>
            <a:spLocks noGrp="1"/>
          </p:cNvSpPr>
          <p:nvPr>
            <p:ph type="body" idx="14"/>
          </p:nvPr>
        </p:nvSpPr>
        <p:spPr>
          <a:xfrm>
            <a:off x="4699115" y="2041527"/>
            <a:ext cx="2827111" cy="2359024"/>
          </a:xfrm>
          <a:prstGeom prst="rect">
            <a:avLst/>
          </a:prstGeom>
        </p:spPr>
        <p:txBody>
          <a:bodyPr anchor="t">
            <a:normAutofit/>
          </a:bodyPr>
          <a:lstStyle>
            <a:lvl1pPr marL="0" indent="0" algn="l">
              <a:buNone/>
              <a:defRPr sz="2140" b="0" baseline="0">
                <a:solidFill>
                  <a:srgbClr val="003249"/>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
        <p:nvSpPr>
          <p:cNvPr id="12" name="Subtitle 2">
            <a:extLst>
              <a:ext uri="{FF2B5EF4-FFF2-40B4-BE49-F238E27FC236}">
                <a16:creationId xmlns:a16="http://schemas.microsoft.com/office/drawing/2014/main" id="{142739B0-932D-4E43-A871-586E86D63CDA}"/>
              </a:ext>
            </a:extLst>
          </p:cNvPr>
          <p:cNvSpPr txBox="1">
            <a:spLocks/>
          </p:cNvSpPr>
          <p:nvPr userDrawn="1"/>
        </p:nvSpPr>
        <p:spPr>
          <a:xfrm>
            <a:off x="4699115" y="1740025"/>
            <a:ext cx="2827111" cy="261521"/>
          </a:xfrm>
          <a:prstGeom prst="rect">
            <a:avLst/>
          </a:prstGeom>
        </p:spPr>
        <p:txBody>
          <a:bodyPr vert="horz" lIns="66151" tIns="33076" rIns="66151" bIns="33076"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GB" sz="796" dirty="0">
                <a:solidFill>
                  <a:srgbClr val="8197A6"/>
                </a:solidFill>
                <a:latin typeface="Arial" charset="0"/>
                <a:ea typeface="Arial" charset="0"/>
                <a:cs typeface="Arial" charset="0"/>
              </a:rPr>
              <a:t>Produced by</a:t>
            </a:r>
            <a:endParaRPr lang="en-US" sz="796" dirty="0">
              <a:solidFill>
                <a:srgbClr val="8197A6"/>
              </a:solidFill>
              <a:latin typeface="Arial" charset="0"/>
              <a:ea typeface="Arial" charset="0"/>
              <a:cs typeface="Arial" charset="0"/>
            </a:endParaRPr>
          </a:p>
        </p:txBody>
      </p:sp>
      <p:sp>
        <p:nvSpPr>
          <p:cNvPr id="13" name="Text Placeholder 2">
            <a:extLst>
              <a:ext uri="{FF2B5EF4-FFF2-40B4-BE49-F238E27FC236}">
                <a16:creationId xmlns:a16="http://schemas.microsoft.com/office/drawing/2014/main" id="{495EE1E9-8C9C-4791-ADEC-8A6CB2EB49B2}"/>
              </a:ext>
            </a:extLst>
          </p:cNvPr>
          <p:cNvSpPr>
            <a:spLocks noGrp="1"/>
          </p:cNvSpPr>
          <p:nvPr>
            <p:ph type="body" idx="15" hasCustomPrompt="1"/>
          </p:nvPr>
        </p:nvSpPr>
        <p:spPr>
          <a:xfrm>
            <a:off x="4699115" y="4406774"/>
            <a:ext cx="2827111" cy="423565"/>
          </a:xfrm>
          <a:prstGeom prst="rect">
            <a:avLst/>
          </a:prstGeom>
        </p:spPr>
        <p:txBody>
          <a:bodyPr anchor="ctr">
            <a:noAutofit/>
          </a:bodyPr>
          <a:lstStyle>
            <a:lvl1pPr marL="0" indent="0" algn="l">
              <a:buNone/>
              <a:defRPr sz="1500" b="0" baseline="0">
                <a:solidFill>
                  <a:srgbClr val="003249"/>
                </a:solidFill>
                <a:latin typeface="Arial" charset="0"/>
                <a:ea typeface="Arial" charset="0"/>
                <a:cs typeface="Arial" charset="0"/>
              </a:defRPr>
            </a:lvl1pPr>
            <a:lvl2pPr marL="330738" indent="0">
              <a:buNone/>
              <a:defRPr sz="1447" b="1"/>
            </a:lvl2pPr>
            <a:lvl3pPr marL="661477" indent="0">
              <a:buNone/>
              <a:defRPr sz="1302" b="1"/>
            </a:lvl3pPr>
            <a:lvl4pPr marL="992215" indent="0">
              <a:buNone/>
              <a:defRPr sz="1157" b="1"/>
            </a:lvl4pPr>
            <a:lvl5pPr marL="1322954" indent="0">
              <a:buNone/>
              <a:defRPr sz="1157" b="1"/>
            </a:lvl5pPr>
            <a:lvl6pPr marL="1653692" indent="0">
              <a:buNone/>
              <a:defRPr sz="1157" b="1"/>
            </a:lvl6pPr>
            <a:lvl7pPr marL="1984431" indent="0">
              <a:buNone/>
              <a:defRPr sz="1157" b="1"/>
            </a:lvl7pPr>
            <a:lvl8pPr marL="2315169" indent="0">
              <a:buNone/>
              <a:defRPr sz="1157" b="1"/>
            </a:lvl8pPr>
            <a:lvl9pPr marL="2645908" indent="0">
              <a:buNone/>
              <a:defRPr sz="1157" b="1"/>
            </a:lvl9pPr>
          </a:lstStyle>
          <a:p>
            <a:pPr lvl="0"/>
            <a:r>
              <a:rPr lang="en-GB" noProof="0" dirty="0"/>
              <a:t>Click to edit Master text styles</a:t>
            </a:r>
          </a:p>
        </p:txBody>
      </p:sp>
    </p:spTree>
    <p:extLst>
      <p:ext uri="{BB962C8B-B14F-4D97-AF65-F5344CB8AC3E}">
        <p14:creationId xmlns:p14="http://schemas.microsoft.com/office/powerpoint/2010/main" val="253574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AAC5E67-E08A-4CAC-8F4D-A2D8638C2BD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39" y="0"/>
            <a:ext cx="12192000" cy="6858000"/>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2" y="0"/>
            <a:ext cx="12225339" cy="6858000"/>
          </a:xfrm>
          <a:prstGeom prst="rect">
            <a:avLst/>
          </a:prstGeom>
          <a:solidFill>
            <a:srgbClr val="0032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60000"/>
                </a:schemeClr>
              </a:solidFill>
            </a:endParaRPr>
          </a:p>
        </p:txBody>
      </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a:t>CLICK TO EDIT MASTER TITLE STYLE</a:t>
            </a:r>
            <a:endParaRPr lang="en-GB" noProof="0"/>
          </a:p>
        </p:txBody>
      </p:sp>
      <p:pic>
        <p:nvPicPr>
          <p:cNvPr id="32" name="Picture 58">
            <a:extLst>
              <a:ext uri="{FF2B5EF4-FFF2-40B4-BE49-F238E27FC236}">
                <a16:creationId xmlns:a16="http://schemas.microsoft.com/office/drawing/2014/main" id="{A9766FEA-5C39-42C1-9AEE-A80D8B6D13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95828"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Text Box 38">
            <a:extLst>
              <a:ext uri="{FF2B5EF4-FFF2-40B4-BE49-F238E27FC236}">
                <a16:creationId xmlns:a16="http://schemas.microsoft.com/office/drawing/2014/main" id="{CC8E513C-B257-4001-A64F-C4F555784E6F}"/>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a:t>
            </a:fld>
            <a:endParaRPr lang="en-GB" sz="800" b="0" i="0" noProof="0">
              <a:solidFill>
                <a:srgbClr val="8197A6"/>
              </a:solidFill>
              <a:latin typeface="Arial" charset="0"/>
              <a:ea typeface="Arial" charset="0"/>
              <a:cs typeface="Arial" charset="0"/>
            </a:endParaRPr>
          </a:p>
        </p:txBody>
      </p:sp>
      <p:cxnSp>
        <p:nvCxnSpPr>
          <p:cNvPr id="36" name="Straight Connector 35">
            <a:extLst>
              <a:ext uri="{FF2B5EF4-FFF2-40B4-BE49-F238E27FC236}">
                <a16:creationId xmlns:a16="http://schemas.microsoft.com/office/drawing/2014/main" id="{275813CB-4394-43D3-A6B9-ACE26136B241}"/>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5E3871-9DD3-4380-BBB0-9E0A8BFDF550}"/>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Picture 5">
            <a:extLst>
              <a:ext uri="{FF2B5EF4-FFF2-40B4-BE49-F238E27FC236}">
                <a16:creationId xmlns:a16="http://schemas.microsoft.com/office/drawing/2014/main" id="{2361E30E-1C22-46B3-9AB9-AB1BC0D7C989}"/>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pic>
        <p:nvPicPr>
          <p:cNvPr id="38" name="Picture 37">
            <a:extLst>
              <a:ext uri="{FF2B5EF4-FFF2-40B4-BE49-F238E27FC236}">
                <a16:creationId xmlns:a16="http://schemas.microsoft.com/office/drawing/2014/main" id="{EBB965BA-5FAA-5543-9444-B14F3D19DD2B}"/>
              </a:ext>
            </a:extLst>
          </p:cNvPr>
          <p:cNvPicPr/>
          <p:nvPr userDrawn="1"/>
        </p:nvPicPr>
        <p:blipFill>
          <a:blip r:embed="rId6">
            <a:extLst>
              <a:ext uri="{28A0092B-C50C-407E-A947-70E740481C1C}">
                <a14:useLocalDpi xmlns:a14="http://schemas.microsoft.com/office/drawing/2010/main"/>
              </a:ext>
            </a:extLst>
          </a:blip>
          <a:stretch>
            <a:fillRect/>
          </a:stretch>
        </p:blipFill>
        <p:spPr>
          <a:xfrm>
            <a:off x="13429" y="6455300"/>
            <a:ext cx="9956800" cy="405130"/>
          </a:xfrm>
          <a:prstGeom prst="rect">
            <a:avLst/>
          </a:prstGeom>
        </p:spPr>
      </p:pic>
    </p:spTree>
    <p:extLst>
      <p:ext uri="{BB962C8B-B14F-4D97-AF65-F5344CB8AC3E}">
        <p14:creationId xmlns:p14="http://schemas.microsoft.com/office/powerpoint/2010/main" val="838715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73144F-B6DA-43DE-8986-0AB5D2CDA49C}"/>
              </a:ext>
            </a:extLst>
          </p:cNvPr>
          <p:cNvSpPr>
            <a:spLocks noGrp="1"/>
          </p:cNvSpPr>
          <p:nvPr>
            <p:ph type="title" hasCustomPrompt="1"/>
          </p:nvPr>
        </p:nvSpPr>
        <p:spPr>
          <a:xfrm>
            <a:off x="216000" y="154800"/>
            <a:ext cx="10108800" cy="565200"/>
          </a:xfrm>
        </p:spPr>
        <p:txBody>
          <a:bodyPr/>
          <a:lstStyle>
            <a:lvl1pPr algn="l">
              <a:defRPr sz="3000"/>
            </a:lvl1pPr>
          </a:lstStyle>
          <a:p>
            <a:r>
              <a:rPr lang="en-GB" noProof="0"/>
              <a:t>CLICK TO EDIT MASTER TITLE STYLE</a:t>
            </a:r>
          </a:p>
        </p:txBody>
      </p:sp>
      <p:sp>
        <p:nvSpPr>
          <p:cNvPr id="4" name="Rectangle 2">
            <a:extLst>
              <a:ext uri="{FF2B5EF4-FFF2-40B4-BE49-F238E27FC236}">
                <a16:creationId xmlns:a16="http://schemas.microsoft.com/office/drawing/2014/main" id="{B4E70818-9563-4F06-956D-FEFEF006586A}"/>
              </a:ext>
            </a:extLst>
          </p:cNvPr>
          <p:cNvSpPr>
            <a:spLocks noGrp="1" noChangeArrowheads="1"/>
          </p:cNvSpPr>
          <p:nvPr>
            <p:ph idx="1"/>
          </p:nvPr>
        </p:nvSpPr>
        <p:spPr bwMode="auto">
          <a:xfrm>
            <a:off x="218262"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6" name="Straight Connector 5">
            <a:extLst>
              <a:ext uri="{FF2B5EF4-FFF2-40B4-BE49-F238E27FC236}">
                <a16:creationId xmlns:a16="http://schemas.microsoft.com/office/drawing/2014/main" id="{861AD377-1350-4EFA-894B-5CEA5EA7AA40}"/>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652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1">
    <p:spTree>
      <p:nvGrpSpPr>
        <p:cNvPr id="1" name=""/>
        <p:cNvGrpSpPr/>
        <p:nvPr/>
      </p:nvGrpSpPr>
      <p:grpSpPr>
        <a:xfrm>
          <a:off x="0" y="0"/>
          <a:ext cx="0" cy="0"/>
          <a:chOff x="0" y="0"/>
          <a:chExt cx="0" cy="0"/>
        </a:xfrm>
      </p:grpSpPr>
      <p:pic>
        <p:nvPicPr>
          <p:cNvPr id="59" name="Picture 5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9739" y="-216085"/>
            <a:ext cx="2099618" cy="1314000"/>
          </a:xfrm>
          <a:prstGeom prst="rect">
            <a:avLst/>
          </a:prstGeom>
        </p:spPr>
      </p:pic>
      <p:pic>
        <p:nvPicPr>
          <p:cNvPr id="92" name="Picture 91">
            <a:extLst>
              <a:ext uri="{FF2B5EF4-FFF2-40B4-BE49-F238E27FC236}">
                <a16:creationId xmlns:a16="http://schemas.microsoft.com/office/drawing/2014/main" id="{404D7138-AD9C-C946-BD30-C3547A00250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71528" y="6585917"/>
            <a:ext cx="1641396" cy="105918"/>
          </a:xfrm>
          <a:prstGeom prst="rect">
            <a:avLst/>
          </a:prstGeom>
        </p:spPr>
      </p:pic>
      <p:sp>
        <p:nvSpPr>
          <p:cNvPr id="36" name="TextBox 35"/>
          <p:cNvSpPr txBox="1"/>
          <p:nvPr userDrawn="1"/>
        </p:nvSpPr>
        <p:spPr>
          <a:xfrm>
            <a:off x="122718" y="6202583"/>
            <a:ext cx="2509451" cy="215444"/>
          </a:xfrm>
          <a:prstGeom prst="rect">
            <a:avLst/>
          </a:prstGeom>
          <a:noFill/>
        </p:spPr>
        <p:txBody>
          <a:bodyPr wrap="none" rtlCol="0">
            <a:spAutoFit/>
          </a:bodyPr>
          <a:lstStyle/>
          <a:p>
            <a:r>
              <a:rPr lang="en-GB" sz="800">
                <a:solidFill>
                  <a:schemeClr val="accent5"/>
                </a:solidFill>
                <a:latin typeface="Arial" panose="020B0604020202020204" pitchFamily="34" charset="0"/>
                <a:cs typeface="Arial" panose="020B0604020202020204" pitchFamily="34" charset="0"/>
              </a:rPr>
              <a:t>ESA UNCLASSIFIED – For ESA Official Use Only </a:t>
            </a:r>
          </a:p>
        </p:txBody>
      </p:sp>
    </p:spTree>
    <p:extLst>
      <p:ext uri="{BB962C8B-B14F-4D97-AF65-F5344CB8AC3E}">
        <p14:creationId xmlns:p14="http://schemas.microsoft.com/office/powerpoint/2010/main" val="27286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5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a:defRPr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Tree>
    <p:extLst>
      <p:ext uri="{BB962C8B-B14F-4D97-AF65-F5344CB8AC3E}">
        <p14:creationId xmlns:p14="http://schemas.microsoft.com/office/powerpoint/2010/main" val="111432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37" name="Picture 36" descr="Background pattern&#10;&#10;Description automatically generated">
            <a:extLst>
              <a:ext uri="{FF2B5EF4-FFF2-40B4-BE49-F238E27FC236}">
                <a16:creationId xmlns:a16="http://schemas.microsoft.com/office/drawing/2014/main" id="{3340BD7C-EF85-78BF-A91B-1785DA1AC2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225338" cy="6858000"/>
          </a:xfrm>
          <a:prstGeom prst="rect">
            <a:avLst/>
          </a:prstGeom>
        </p:spPr>
      </p:pic>
      <p:pic>
        <p:nvPicPr>
          <p:cNvPr id="61" name="Picture 60">
            <a:extLst>
              <a:ext uri="{FF2B5EF4-FFF2-40B4-BE49-F238E27FC236}">
                <a16:creationId xmlns:a16="http://schemas.microsoft.com/office/drawing/2014/main" id="{A9FCBA71-7A81-44F8-9D81-1417DDB9BF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31619" y="-2"/>
            <a:ext cx="1693719" cy="876300"/>
          </a:xfrm>
          <a:prstGeom prst="rect">
            <a:avLst/>
          </a:prstGeom>
        </p:spPr>
      </p:pic>
      <p:pic>
        <p:nvPicPr>
          <p:cNvPr id="62" name="Picture 61">
            <a:extLst>
              <a:ext uri="{FF2B5EF4-FFF2-40B4-BE49-F238E27FC236}">
                <a16:creationId xmlns:a16="http://schemas.microsoft.com/office/drawing/2014/main" id="{2DC08EBA-E746-4153-801C-66D89C38A619}"/>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584" y="6438900"/>
            <a:ext cx="10213251" cy="419100"/>
          </a:xfrm>
          <a:prstGeom prst="rect">
            <a:avLst/>
          </a:prstGeom>
        </p:spPr>
      </p:pic>
      <p:pic>
        <p:nvPicPr>
          <p:cNvPr id="63" name="Picture 62">
            <a:extLst>
              <a:ext uri="{FF2B5EF4-FFF2-40B4-BE49-F238E27FC236}">
                <a16:creationId xmlns:a16="http://schemas.microsoft.com/office/drawing/2014/main" id="{26655623-1E09-413F-AF3E-D0F1D2CBC66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200516" y="6438900"/>
            <a:ext cx="2024822" cy="419100"/>
          </a:xfrm>
          <a:prstGeom prst="rect">
            <a:avLst/>
          </a:prstGeom>
        </p:spPr>
      </p:pic>
    </p:spTree>
    <p:extLst>
      <p:ext uri="{BB962C8B-B14F-4D97-AF65-F5344CB8AC3E}">
        <p14:creationId xmlns:p14="http://schemas.microsoft.com/office/powerpoint/2010/main" val="193553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01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_COVER1">
    <p:spTree>
      <p:nvGrpSpPr>
        <p:cNvPr id="1" name=""/>
        <p:cNvGrpSpPr/>
        <p:nvPr/>
      </p:nvGrpSpPr>
      <p:grpSpPr>
        <a:xfrm>
          <a:off x="0" y="0"/>
          <a:ext cx="0" cy="0"/>
          <a:chOff x="0" y="0"/>
          <a:chExt cx="0" cy="0"/>
        </a:xfrm>
      </p:grpSpPr>
      <p:pic>
        <p:nvPicPr>
          <p:cNvPr id="3" name="Google Shape;54;p13">
            <a:extLst>
              <a:ext uri="{FF2B5EF4-FFF2-40B4-BE49-F238E27FC236}">
                <a16:creationId xmlns:a16="http://schemas.microsoft.com/office/drawing/2014/main" id="{310179F7-9F52-6DD5-EA4B-4CEA079157BB}"/>
              </a:ext>
            </a:extLst>
          </p:cNvPr>
          <p:cNvPicPr preferRelativeResize="0"/>
          <p:nvPr userDrawn="1"/>
        </p:nvPicPr>
        <p:blipFill>
          <a:blip r:embed="rId2">
            <a:alphaModFix/>
          </a:blip>
          <a:stretch>
            <a:fillRect/>
          </a:stretch>
        </p:blipFill>
        <p:spPr>
          <a:xfrm>
            <a:off x="0" y="0"/>
            <a:ext cx="12225338" cy="6858000"/>
          </a:xfrm>
          <a:prstGeom prst="rect">
            <a:avLst/>
          </a:prstGeom>
          <a:noFill/>
          <a:ln>
            <a:noFill/>
          </a:ln>
        </p:spPr>
      </p:pic>
      <p:sp>
        <p:nvSpPr>
          <p:cNvPr id="56323" name="Rectangle 2"/>
          <p:cNvSpPr>
            <a:spLocks noGrp="1" noChangeArrowheads="1"/>
          </p:cNvSpPr>
          <p:nvPr>
            <p:ph type="subTitle" idx="1" hasCustomPrompt="1"/>
          </p:nvPr>
        </p:nvSpPr>
        <p:spPr>
          <a:xfrm>
            <a:off x="113619" y="5258117"/>
            <a:ext cx="10627380" cy="386452"/>
          </a:xfrm>
          <a:prstGeom prst="rect">
            <a:avLst/>
          </a:prstGeom>
        </p:spPr>
        <p:txBody>
          <a:bodyPr wrap="square">
            <a:spAutoFit/>
          </a:bodyPr>
          <a:lstStyle>
            <a:lvl1pPr marL="0" indent="0">
              <a:buFont typeface="Verdana" pitchFamily="34" charset="0"/>
              <a:buNone/>
              <a:defRPr sz="1736">
                <a:solidFill>
                  <a:schemeClr val="bg2"/>
                </a:solidFill>
                <a:latin typeface="Roboto" panose="02000000000000000000" pitchFamily="2" charset="0"/>
                <a:ea typeface="Roboto" panose="02000000000000000000" pitchFamily="2" charset="0"/>
                <a:cs typeface="Roboto" panose="02000000000000000000" pitchFamily="2" charset="0"/>
              </a:defRPr>
            </a:lvl1pPr>
          </a:lstStyle>
          <a:p>
            <a:pPr lvl="0"/>
            <a:r>
              <a:rPr lang="en-GB" noProof="0" dirty="0" err="1"/>
              <a:t>SubTitle</a:t>
            </a:r>
            <a:endParaRPr lang="en-GB" noProof="0" dirty="0"/>
          </a:p>
        </p:txBody>
      </p:sp>
      <p:sp>
        <p:nvSpPr>
          <p:cNvPr id="56325" name="Rectangle 6"/>
          <p:cNvSpPr>
            <a:spLocks noGrp="1" noChangeArrowheads="1"/>
          </p:cNvSpPr>
          <p:nvPr>
            <p:ph type="ctrTitle" hasCustomPrompt="1"/>
          </p:nvPr>
        </p:nvSpPr>
        <p:spPr>
          <a:xfrm>
            <a:off x="147704" y="3421831"/>
            <a:ext cx="10625007" cy="567399"/>
          </a:xfrm>
          <a:prstGeom prst="rect">
            <a:avLst/>
          </a:prstGeom>
        </p:spPr>
        <p:txBody>
          <a:bodyPr/>
          <a:lstStyle>
            <a:lvl1pPr>
              <a:defRPr sz="3087">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GB" noProof="0" dirty="0"/>
              <a:t>NAME YOUR PRESENTATION</a:t>
            </a:r>
          </a:p>
        </p:txBody>
      </p: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78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strips(upRight)">
                                      <p:cBhvr>
                                        <p:cTn id="7" dur="500"/>
                                        <p:tgtEl>
                                          <p:spTgt spid="9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6325"/>
                                        </p:tgtEl>
                                        <p:attrNameLst>
                                          <p:attrName>style.visibility</p:attrName>
                                        </p:attrNameLst>
                                      </p:cBhvr>
                                      <p:to>
                                        <p:strVal val="visible"/>
                                      </p:to>
                                    </p:set>
                                    <p:animEffect transition="in" filter="wipe(left)">
                                      <p:cBhvr>
                                        <p:cTn id="11" dur="500"/>
                                        <p:tgtEl>
                                          <p:spTgt spid="563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323"/>
                                        </p:tgtEl>
                                        <p:attrNameLst>
                                          <p:attrName>style.visibility</p:attrName>
                                        </p:attrNameLst>
                                      </p:cBhvr>
                                      <p:to>
                                        <p:strVal val="visible"/>
                                      </p:to>
                                    </p:set>
                                    <p:animEffect transition="in" filter="wipe(left)">
                                      <p:cBhvr>
                                        <p:cTn id="15" dur="5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tmplLst>
          <p:tmpl>
            <p:tnLst>
              <p:par>
                <p:cTn presetID="22" presetClass="entr" presetSubtype="8" fill="hold" nodeType="afterEffect">
                  <p:stCondLst>
                    <p:cond delay="0"/>
                  </p:stCondLst>
                  <p:childTnLst>
                    <p:set>
                      <p:cBhvr>
                        <p:cTn dur="1" fill="hold">
                          <p:stCondLst>
                            <p:cond delay="0"/>
                          </p:stCondLst>
                        </p:cTn>
                        <p:tgtEl>
                          <p:spTgt spid="56323"/>
                        </p:tgtEl>
                        <p:attrNameLst>
                          <p:attrName>style.visibility</p:attrName>
                        </p:attrNameLst>
                      </p:cBhvr>
                      <p:to>
                        <p:strVal val="visible"/>
                      </p:to>
                    </p:set>
                    <p:animEffect transition="in" filter="wipe(left)">
                      <p:cBhvr>
                        <p:cTn dur="500"/>
                        <p:tgtEl>
                          <p:spTgt spid="56323"/>
                        </p:tgtEl>
                      </p:cBhvr>
                    </p:animEffect>
                  </p:childTnLst>
                </p:cTn>
              </p:par>
            </p:tnLst>
          </p:tmpl>
        </p:tmplLst>
      </p:bldP>
      <p:bldP spid="56325"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E0B4BBD-75D2-C031-6FB2-CFCC3D7FD6E0}"/>
              </a:ext>
            </a:extLst>
          </p:cNvPr>
          <p:cNvGrpSpPr>
            <a:grpSpLocks noChangeAspect="1"/>
          </p:cNvGrpSpPr>
          <p:nvPr userDrawn="1"/>
        </p:nvGrpSpPr>
        <p:grpSpPr>
          <a:xfrm>
            <a:off x="7927351" y="-104173"/>
            <a:ext cx="4460033" cy="1493134"/>
            <a:chOff x="9266388" y="173620"/>
            <a:chExt cx="2958950" cy="990600"/>
          </a:xfrm>
        </p:grpSpPr>
        <p:pic>
          <p:nvPicPr>
            <p:cNvPr id="4" name="Google Shape;63;p14">
              <a:extLst>
                <a:ext uri="{FF2B5EF4-FFF2-40B4-BE49-F238E27FC236}">
                  <a16:creationId xmlns:a16="http://schemas.microsoft.com/office/drawing/2014/main" id="{EDB2C230-7BA9-5CB8-6D64-92BF5967ACF3}"/>
                </a:ext>
              </a:extLst>
            </p:cNvPr>
            <p:cNvPicPr preferRelativeResize="0"/>
            <p:nvPr userDrawn="1"/>
          </p:nvPicPr>
          <p:blipFill>
            <a:blip r:embed="rId2">
              <a:alphaModFix/>
            </a:blip>
            <a:stretch>
              <a:fillRect/>
            </a:stretch>
          </p:blipFill>
          <p:spPr>
            <a:xfrm>
              <a:off x="9266388" y="330770"/>
              <a:ext cx="1476375" cy="676275"/>
            </a:xfrm>
            <a:prstGeom prst="rect">
              <a:avLst/>
            </a:prstGeom>
            <a:noFill/>
            <a:ln>
              <a:noFill/>
            </a:ln>
          </p:spPr>
        </p:pic>
        <p:pic>
          <p:nvPicPr>
            <p:cNvPr id="5" name="Google Shape;64;p14">
              <a:extLst>
                <a:ext uri="{FF2B5EF4-FFF2-40B4-BE49-F238E27FC236}">
                  <a16:creationId xmlns:a16="http://schemas.microsoft.com/office/drawing/2014/main" id="{70D7C14F-ECD5-C543-FB00-E6DEFD075716}"/>
                </a:ext>
              </a:extLst>
            </p:cNvPr>
            <p:cNvPicPr preferRelativeResize="0"/>
            <p:nvPr userDrawn="1"/>
          </p:nvPicPr>
          <p:blipFill>
            <a:blip r:embed="rId3">
              <a:alphaModFix/>
            </a:blip>
            <a:stretch>
              <a:fillRect/>
            </a:stretch>
          </p:blipFill>
          <p:spPr>
            <a:xfrm>
              <a:off x="10653713" y="173620"/>
              <a:ext cx="1571625" cy="990600"/>
            </a:xfrm>
            <a:prstGeom prst="rect">
              <a:avLst/>
            </a:prstGeom>
            <a:noFill/>
            <a:ln>
              <a:noFill/>
            </a:ln>
          </p:spPr>
        </p:pic>
      </p:grpSp>
      <p:sp>
        <p:nvSpPr>
          <p:cNvPr id="8" name="Content Placeholder 7">
            <a:extLst>
              <a:ext uri="{FF2B5EF4-FFF2-40B4-BE49-F238E27FC236}">
                <a16:creationId xmlns:a16="http://schemas.microsoft.com/office/drawing/2014/main" id="{11984493-6234-FFB3-38A3-3ADA55651A72}"/>
              </a:ext>
            </a:extLst>
          </p:cNvPr>
          <p:cNvSpPr>
            <a:spLocks noGrp="1"/>
          </p:cNvSpPr>
          <p:nvPr>
            <p:ph sz="quarter" idx="10"/>
          </p:nvPr>
        </p:nvSpPr>
        <p:spPr>
          <a:xfrm>
            <a:off x="237576" y="1295361"/>
            <a:ext cx="5760000" cy="5035550"/>
          </a:xfrm>
        </p:spPr>
        <p:txBody>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a:defRPr>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10" name="Content Placeholder 9">
            <a:extLst>
              <a:ext uri="{FF2B5EF4-FFF2-40B4-BE49-F238E27FC236}">
                <a16:creationId xmlns:a16="http://schemas.microsoft.com/office/drawing/2014/main" id="{BFC7C812-79F5-4636-99CF-60B86E35BBDF}"/>
              </a:ext>
            </a:extLst>
          </p:cNvPr>
          <p:cNvSpPr>
            <a:spLocks noGrp="1"/>
          </p:cNvSpPr>
          <p:nvPr>
            <p:ph sz="quarter" idx="11"/>
          </p:nvPr>
        </p:nvSpPr>
        <p:spPr>
          <a:xfrm>
            <a:off x="6227763" y="1284288"/>
            <a:ext cx="5760000" cy="5035550"/>
          </a:xfrm>
        </p:spPr>
        <p:txBody>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vl2pPr>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a:defRPr>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13" name="Title Placeholder 2">
            <a:extLst>
              <a:ext uri="{FF2B5EF4-FFF2-40B4-BE49-F238E27FC236}">
                <a16:creationId xmlns:a16="http://schemas.microsoft.com/office/drawing/2014/main" id="{A087190D-41B1-4309-3965-C0B53A29ADBA}"/>
              </a:ext>
            </a:extLst>
          </p:cNvPr>
          <p:cNvSpPr>
            <a:spLocks noGrp="1"/>
          </p:cNvSpPr>
          <p:nvPr>
            <p:ph type="title"/>
          </p:nvPr>
        </p:nvSpPr>
        <p:spPr>
          <a:xfrm>
            <a:off x="217017" y="360485"/>
            <a:ext cx="7710334" cy="563779"/>
          </a:xfrm>
          <a:prstGeom prst="rect">
            <a:avLst/>
          </a:prstGeom>
        </p:spPr>
        <p:txBody>
          <a:bodyPr vert="horz" lIns="0" tIns="45720" rIns="0" bIns="45720" rtlCol="0" anchor="ctr" anchorCtr="0">
            <a:norm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GB" noProof="0" dirty="0"/>
              <a:t>CLICK TO EDIT MASTER TITLE STYLE</a:t>
            </a:r>
          </a:p>
        </p:txBody>
      </p:sp>
    </p:spTree>
    <p:extLst>
      <p:ext uri="{BB962C8B-B14F-4D97-AF65-F5344CB8AC3E}">
        <p14:creationId xmlns:p14="http://schemas.microsoft.com/office/powerpoint/2010/main" val="227848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859" y="1273215"/>
            <a:ext cx="11795829" cy="5143944"/>
          </a:xfrm>
        </p:spPr>
        <p:txBody>
          <a:bodyPr/>
          <a:lstStyle>
            <a:lvl1pPr marL="0">
              <a:buFont typeface="Arial" panose="020B0604020202020204" pitchFamily="34" charset="0"/>
              <a:buChar char="•"/>
              <a:defRPr baseline="0">
                <a:solidFill>
                  <a:schemeClr val="tx1"/>
                </a:solidFill>
                <a:latin typeface="Roboto" panose="02000000000000000000" pitchFamily="2" charset="0"/>
                <a:ea typeface="Roboto" panose="02000000000000000000" pitchFamily="2" charset="0"/>
                <a:cs typeface="Roboto" panose="02000000000000000000" pitchFamily="2" charset="0"/>
              </a:defRPr>
            </a:lvl1pPr>
            <a:lvl2pPr>
              <a:buFont typeface="Arial" panose="020B0604020202020204" pitchFamily="34" charset="0"/>
              <a:buChar char="•"/>
              <a:defRPr>
                <a:solidFill>
                  <a:schemeClr val="tx1"/>
                </a:solidFill>
                <a:latin typeface="Roboto" panose="02000000000000000000" pitchFamily="2" charset="0"/>
                <a:ea typeface="Roboto" panose="02000000000000000000" pitchFamily="2" charset="0"/>
                <a:cs typeface="Roboto" panose="02000000000000000000" pitchFamily="2" charset="0"/>
              </a:defRPr>
            </a:lvl2pPr>
            <a:lvl3pPr>
              <a:buFont typeface="Arial" panose="020B0604020202020204" pitchFamily="34" charset="0"/>
              <a:buChar char="•"/>
              <a:defRPr>
                <a:solidFill>
                  <a:schemeClr val="tx1"/>
                </a:solidFill>
                <a:latin typeface="Roboto" panose="02000000000000000000" pitchFamily="2" charset="0"/>
                <a:ea typeface="Roboto" panose="02000000000000000000" pitchFamily="2" charset="0"/>
                <a:cs typeface="Roboto" panose="02000000000000000000" pitchFamily="2" charset="0"/>
              </a:defRPr>
            </a:lvl3pPr>
            <a:lvl4pPr>
              <a:buFont typeface="Arial" panose="020B0604020202020204" pitchFamily="34" charset="0"/>
              <a:buChar char="•"/>
              <a:defRPr>
                <a:solidFill>
                  <a:schemeClr val="tx1"/>
                </a:solidFill>
                <a:latin typeface="Roboto" panose="02000000000000000000" pitchFamily="2" charset="0"/>
                <a:ea typeface="Roboto" panose="02000000000000000000" pitchFamily="2" charset="0"/>
                <a:cs typeface="Roboto" panose="02000000000000000000" pitchFamily="2" charset="0"/>
              </a:defRPr>
            </a:lvl4pPr>
            <a:lvl5pPr>
              <a:buFont typeface="Arial" panose="020B0604020202020204" pitchFamily="34" charset="0"/>
              <a:buChar char="•"/>
              <a:defRPr>
                <a:solidFill>
                  <a:schemeClr val="tx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grpSp>
        <p:nvGrpSpPr>
          <p:cNvPr id="5" name="Group 4">
            <a:extLst>
              <a:ext uri="{FF2B5EF4-FFF2-40B4-BE49-F238E27FC236}">
                <a16:creationId xmlns:a16="http://schemas.microsoft.com/office/drawing/2014/main" id="{1E13C9FF-7BCE-3630-2597-152AB5EF1C2C}"/>
              </a:ext>
            </a:extLst>
          </p:cNvPr>
          <p:cNvGrpSpPr>
            <a:grpSpLocks noChangeAspect="1"/>
          </p:cNvGrpSpPr>
          <p:nvPr userDrawn="1"/>
        </p:nvGrpSpPr>
        <p:grpSpPr>
          <a:xfrm>
            <a:off x="7927351" y="-104173"/>
            <a:ext cx="4460033" cy="1493134"/>
            <a:chOff x="9266388" y="173620"/>
            <a:chExt cx="2958950" cy="990600"/>
          </a:xfrm>
        </p:grpSpPr>
        <p:pic>
          <p:nvPicPr>
            <p:cNvPr id="6" name="Google Shape;63;p14">
              <a:extLst>
                <a:ext uri="{FF2B5EF4-FFF2-40B4-BE49-F238E27FC236}">
                  <a16:creationId xmlns:a16="http://schemas.microsoft.com/office/drawing/2014/main" id="{B7E56B63-6378-DE74-2CB0-C56DD6B76609}"/>
                </a:ext>
              </a:extLst>
            </p:cNvPr>
            <p:cNvPicPr preferRelativeResize="0"/>
            <p:nvPr userDrawn="1"/>
          </p:nvPicPr>
          <p:blipFill>
            <a:blip r:embed="rId2">
              <a:alphaModFix/>
            </a:blip>
            <a:stretch>
              <a:fillRect/>
            </a:stretch>
          </p:blipFill>
          <p:spPr>
            <a:xfrm>
              <a:off x="9266388" y="330770"/>
              <a:ext cx="1476375" cy="676275"/>
            </a:xfrm>
            <a:prstGeom prst="rect">
              <a:avLst/>
            </a:prstGeom>
            <a:noFill/>
            <a:ln>
              <a:noFill/>
            </a:ln>
          </p:spPr>
        </p:pic>
        <p:pic>
          <p:nvPicPr>
            <p:cNvPr id="7" name="Google Shape;64;p14">
              <a:extLst>
                <a:ext uri="{FF2B5EF4-FFF2-40B4-BE49-F238E27FC236}">
                  <a16:creationId xmlns:a16="http://schemas.microsoft.com/office/drawing/2014/main" id="{D8B7CAB4-4FFC-B04B-B6FD-AB17764E066A}"/>
                </a:ext>
              </a:extLst>
            </p:cNvPr>
            <p:cNvPicPr preferRelativeResize="0"/>
            <p:nvPr userDrawn="1"/>
          </p:nvPicPr>
          <p:blipFill>
            <a:blip r:embed="rId3">
              <a:alphaModFix/>
            </a:blip>
            <a:stretch>
              <a:fillRect/>
            </a:stretch>
          </p:blipFill>
          <p:spPr>
            <a:xfrm>
              <a:off x="10653713" y="173620"/>
              <a:ext cx="1571625" cy="990600"/>
            </a:xfrm>
            <a:prstGeom prst="rect">
              <a:avLst/>
            </a:prstGeom>
            <a:noFill/>
            <a:ln>
              <a:noFill/>
            </a:ln>
          </p:spPr>
        </p:pic>
      </p:grpSp>
      <p:sp>
        <p:nvSpPr>
          <p:cNvPr id="8" name="Title Placeholder 2">
            <a:extLst>
              <a:ext uri="{FF2B5EF4-FFF2-40B4-BE49-F238E27FC236}">
                <a16:creationId xmlns:a16="http://schemas.microsoft.com/office/drawing/2014/main" id="{75F6AEBB-529F-3BF2-4F62-AD45857E9F87}"/>
              </a:ext>
            </a:extLst>
          </p:cNvPr>
          <p:cNvSpPr>
            <a:spLocks noGrp="1"/>
          </p:cNvSpPr>
          <p:nvPr>
            <p:ph type="title"/>
          </p:nvPr>
        </p:nvSpPr>
        <p:spPr>
          <a:xfrm>
            <a:off x="217017" y="360485"/>
            <a:ext cx="7710334" cy="563779"/>
          </a:xfrm>
          <a:prstGeom prst="rect">
            <a:avLst/>
          </a:prstGeom>
        </p:spPr>
        <p:txBody>
          <a:bodyPr vert="horz" lIns="0" tIns="45720" rIns="0" bIns="45720" rtlCol="0" anchor="ctr" anchorCtr="0">
            <a:norm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GB" noProof="0" dirty="0"/>
              <a:t>CLICK TO EDIT MASTER TITLE STYLE</a:t>
            </a:r>
          </a:p>
        </p:txBody>
      </p:sp>
    </p:spTree>
    <p:extLst>
      <p:ext uri="{BB962C8B-B14F-4D97-AF65-F5344CB8AC3E}">
        <p14:creationId xmlns:p14="http://schemas.microsoft.com/office/powerpoint/2010/main" val="17389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26655623-1E09-413F-AF3E-D0F1D2CBC6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200516" y="6438900"/>
            <a:ext cx="2024822" cy="419100"/>
          </a:xfrm>
          <a:prstGeom prst="rect">
            <a:avLst/>
          </a:prstGeom>
        </p:spPr>
      </p:pic>
      <p:grpSp>
        <p:nvGrpSpPr>
          <p:cNvPr id="2" name="Group 1">
            <a:extLst>
              <a:ext uri="{FF2B5EF4-FFF2-40B4-BE49-F238E27FC236}">
                <a16:creationId xmlns:a16="http://schemas.microsoft.com/office/drawing/2014/main" id="{CF1C242E-D652-AD57-67E4-A0A6A3951F7B}"/>
              </a:ext>
            </a:extLst>
          </p:cNvPr>
          <p:cNvGrpSpPr>
            <a:grpSpLocks noChangeAspect="1"/>
          </p:cNvGrpSpPr>
          <p:nvPr userDrawn="1"/>
        </p:nvGrpSpPr>
        <p:grpSpPr>
          <a:xfrm>
            <a:off x="7927351" y="-104173"/>
            <a:ext cx="4460033" cy="1493134"/>
            <a:chOff x="9266388" y="173620"/>
            <a:chExt cx="2958950" cy="990600"/>
          </a:xfrm>
        </p:grpSpPr>
        <p:pic>
          <p:nvPicPr>
            <p:cNvPr id="3" name="Google Shape;63;p14">
              <a:extLst>
                <a:ext uri="{FF2B5EF4-FFF2-40B4-BE49-F238E27FC236}">
                  <a16:creationId xmlns:a16="http://schemas.microsoft.com/office/drawing/2014/main" id="{A19842DB-D11A-73ED-A5E5-C49EE33FDCD6}"/>
                </a:ext>
              </a:extLst>
            </p:cNvPr>
            <p:cNvPicPr preferRelativeResize="0"/>
            <p:nvPr userDrawn="1"/>
          </p:nvPicPr>
          <p:blipFill>
            <a:blip r:embed="rId3">
              <a:alphaModFix/>
            </a:blip>
            <a:stretch>
              <a:fillRect/>
            </a:stretch>
          </p:blipFill>
          <p:spPr>
            <a:xfrm>
              <a:off x="9266388" y="330770"/>
              <a:ext cx="1476375" cy="676275"/>
            </a:xfrm>
            <a:prstGeom prst="rect">
              <a:avLst/>
            </a:prstGeom>
            <a:noFill/>
            <a:ln>
              <a:noFill/>
            </a:ln>
          </p:spPr>
        </p:pic>
        <p:pic>
          <p:nvPicPr>
            <p:cNvPr id="4" name="Google Shape;64;p14">
              <a:extLst>
                <a:ext uri="{FF2B5EF4-FFF2-40B4-BE49-F238E27FC236}">
                  <a16:creationId xmlns:a16="http://schemas.microsoft.com/office/drawing/2014/main" id="{EB60802D-8780-2ED4-D688-366AC502979B}"/>
                </a:ext>
              </a:extLst>
            </p:cNvPr>
            <p:cNvPicPr preferRelativeResize="0"/>
            <p:nvPr userDrawn="1"/>
          </p:nvPicPr>
          <p:blipFill>
            <a:blip r:embed="rId4">
              <a:alphaModFix/>
            </a:blip>
            <a:stretch>
              <a:fillRect/>
            </a:stretch>
          </p:blipFill>
          <p:spPr>
            <a:xfrm>
              <a:off x="10653713" y="173620"/>
              <a:ext cx="1571625" cy="990600"/>
            </a:xfrm>
            <a:prstGeom prst="rect">
              <a:avLst/>
            </a:prstGeom>
            <a:noFill/>
            <a:ln>
              <a:noFill/>
            </a:ln>
          </p:spPr>
        </p:pic>
      </p:grpSp>
      <p:sp>
        <p:nvSpPr>
          <p:cNvPr id="5" name="Title Placeholder 2">
            <a:extLst>
              <a:ext uri="{FF2B5EF4-FFF2-40B4-BE49-F238E27FC236}">
                <a16:creationId xmlns:a16="http://schemas.microsoft.com/office/drawing/2014/main" id="{0F404100-E4AB-B41C-CEE1-B6DB1D68AC9B}"/>
              </a:ext>
            </a:extLst>
          </p:cNvPr>
          <p:cNvSpPr>
            <a:spLocks noGrp="1"/>
          </p:cNvSpPr>
          <p:nvPr>
            <p:ph type="title"/>
          </p:nvPr>
        </p:nvSpPr>
        <p:spPr>
          <a:xfrm>
            <a:off x="217017" y="360485"/>
            <a:ext cx="7710334" cy="563779"/>
          </a:xfrm>
          <a:prstGeom prst="rect">
            <a:avLst/>
          </a:prstGeom>
        </p:spPr>
        <p:txBody>
          <a:bodyPr vert="horz" lIns="0" tIns="45720" rIns="0" bIns="45720" rtlCol="0" anchor="ctr" anchorCtr="0">
            <a:norm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GB" noProof="0" dirty="0"/>
              <a:t>CLICK TO EDIT MASTER TITLE STYLE</a:t>
            </a:r>
          </a:p>
        </p:txBody>
      </p:sp>
      <p:sp>
        <p:nvSpPr>
          <p:cNvPr id="9" name="Text Placeholder 8">
            <a:extLst>
              <a:ext uri="{FF2B5EF4-FFF2-40B4-BE49-F238E27FC236}">
                <a16:creationId xmlns:a16="http://schemas.microsoft.com/office/drawing/2014/main" id="{889AFFFC-5A33-07BA-D91A-0ECCC04E0F3B}"/>
              </a:ext>
            </a:extLst>
          </p:cNvPr>
          <p:cNvSpPr>
            <a:spLocks noGrp="1"/>
          </p:cNvSpPr>
          <p:nvPr>
            <p:ph type="body" sz="quarter" idx="10"/>
          </p:nvPr>
        </p:nvSpPr>
        <p:spPr>
          <a:xfrm>
            <a:off x="217488" y="1284790"/>
            <a:ext cx="4470400" cy="50461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11" name="Content Placeholder 10">
            <a:extLst>
              <a:ext uri="{FF2B5EF4-FFF2-40B4-BE49-F238E27FC236}">
                <a16:creationId xmlns:a16="http://schemas.microsoft.com/office/drawing/2014/main" id="{E3F931B2-7989-3A64-DAEC-143888DF875B}"/>
              </a:ext>
            </a:extLst>
          </p:cNvPr>
          <p:cNvSpPr>
            <a:spLocks noGrp="1"/>
          </p:cNvSpPr>
          <p:nvPr>
            <p:ph sz="quarter" idx="11"/>
          </p:nvPr>
        </p:nvSpPr>
        <p:spPr>
          <a:xfrm>
            <a:off x="4792663" y="1284790"/>
            <a:ext cx="7315200" cy="50461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Tree>
    <p:extLst>
      <p:ext uri="{BB962C8B-B14F-4D97-AF65-F5344CB8AC3E}">
        <p14:creationId xmlns:p14="http://schemas.microsoft.com/office/powerpoint/2010/main" val="69141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userDrawn="1">
          <p15:clr>
            <a:srgbClr val="FBAE40"/>
          </p15:clr>
        </p15:guide>
        <p15:guide id="2" pos="38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BF322D-30D5-8145-65F3-7B02D16EE8F2}"/>
              </a:ext>
            </a:extLst>
          </p:cNvPr>
          <p:cNvGrpSpPr>
            <a:grpSpLocks noChangeAspect="1"/>
          </p:cNvGrpSpPr>
          <p:nvPr userDrawn="1"/>
        </p:nvGrpSpPr>
        <p:grpSpPr>
          <a:xfrm>
            <a:off x="7927351" y="-104173"/>
            <a:ext cx="4460033" cy="1493134"/>
            <a:chOff x="9266388" y="173620"/>
            <a:chExt cx="2958950" cy="990600"/>
          </a:xfrm>
        </p:grpSpPr>
        <p:pic>
          <p:nvPicPr>
            <p:cNvPr id="3" name="Google Shape;63;p14">
              <a:extLst>
                <a:ext uri="{FF2B5EF4-FFF2-40B4-BE49-F238E27FC236}">
                  <a16:creationId xmlns:a16="http://schemas.microsoft.com/office/drawing/2014/main" id="{C43B1AC7-D0EB-DA99-858C-F5A0CC92DFEE}"/>
                </a:ext>
              </a:extLst>
            </p:cNvPr>
            <p:cNvPicPr preferRelativeResize="0"/>
            <p:nvPr userDrawn="1"/>
          </p:nvPicPr>
          <p:blipFill>
            <a:blip r:embed="rId2">
              <a:alphaModFix/>
            </a:blip>
            <a:stretch>
              <a:fillRect/>
            </a:stretch>
          </p:blipFill>
          <p:spPr>
            <a:xfrm>
              <a:off x="9266388" y="330770"/>
              <a:ext cx="1476375" cy="676275"/>
            </a:xfrm>
            <a:prstGeom prst="rect">
              <a:avLst/>
            </a:prstGeom>
            <a:noFill/>
            <a:ln>
              <a:noFill/>
            </a:ln>
          </p:spPr>
        </p:pic>
        <p:pic>
          <p:nvPicPr>
            <p:cNvPr id="4" name="Google Shape;64;p14">
              <a:extLst>
                <a:ext uri="{FF2B5EF4-FFF2-40B4-BE49-F238E27FC236}">
                  <a16:creationId xmlns:a16="http://schemas.microsoft.com/office/drawing/2014/main" id="{34B819C0-BBD4-EB45-FC06-19B4E11DA1A8}"/>
                </a:ext>
              </a:extLst>
            </p:cNvPr>
            <p:cNvPicPr preferRelativeResize="0"/>
            <p:nvPr userDrawn="1"/>
          </p:nvPicPr>
          <p:blipFill>
            <a:blip r:embed="rId3">
              <a:alphaModFix/>
            </a:blip>
            <a:stretch>
              <a:fillRect/>
            </a:stretch>
          </p:blipFill>
          <p:spPr>
            <a:xfrm>
              <a:off x="10653713" y="173620"/>
              <a:ext cx="1571625" cy="990600"/>
            </a:xfrm>
            <a:prstGeom prst="rect">
              <a:avLst/>
            </a:prstGeom>
            <a:noFill/>
            <a:ln>
              <a:noFill/>
            </a:ln>
          </p:spPr>
        </p:pic>
      </p:grpSp>
      <p:sp>
        <p:nvSpPr>
          <p:cNvPr id="5" name="Title Placeholder 2">
            <a:extLst>
              <a:ext uri="{FF2B5EF4-FFF2-40B4-BE49-F238E27FC236}">
                <a16:creationId xmlns:a16="http://schemas.microsoft.com/office/drawing/2014/main" id="{2CEC57F3-612F-E188-0943-BB5FDF0A4E86}"/>
              </a:ext>
            </a:extLst>
          </p:cNvPr>
          <p:cNvSpPr>
            <a:spLocks noGrp="1"/>
          </p:cNvSpPr>
          <p:nvPr>
            <p:ph type="title"/>
          </p:nvPr>
        </p:nvSpPr>
        <p:spPr>
          <a:xfrm>
            <a:off x="217017" y="360485"/>
            <a:ext cx="7710334" cy="563779"/>
          </a:xfrm>
          <a:prstGeom prst="rect">
            <a:avLst/>
          </a:prstGeom>
        </p:spPr>
        <p:txBody>
          <a:bodyPr vert="horz" lIns="0" tIns="45720" rIns="0" bIns="45720" rtlCol="0" anchor="ctr" anchorCtr="0">
            <a:normAutofit/>
          </a:bodyPr>
          <a:lstStyle>
            <a:lvl1pPr>
              <a:defRPr>
                <a:solidFill>
                  <a:schemeClr val="tx1"/>
                </a:solidFill>
                <a:latin typeface="Roboto" panose="02000000000000000000" pitchFamily="2" charset="0"/>
                <a:ea typeface="Roboto" panose="02000000000000000000" pitchFamily="2" charset="0"/>
                <a:cs typeface="Roboto" panose="02000000000000000000" pitchFamily="2" charset="0"/>
              </a:defRPr>
            </a:lvl1pPr>
          </a:lstStyle>
          <a:p>
            <a:r>
              <a:rPr lang="en-GB" noProof="0"/>
              <a:t>CLICK TO EDIT MASTER TITLE STYLE</a:t>
            </a:r>
          </a:p>
        </p:txBody>
      </p:sp>
    </p:spTree>
    <p:extLst>
      <p:ext uri="{BB962C8B-B14F-4D97-AF65-F5344CB8AC3E}">
        <p14:creationId xmlns:p14="http://schemas.microsoft.com/office/powerpoint/2010/main" val="40713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BG">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79E19F2-F57B-45DE-B862-DD01F0612E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939" y="-1"/>
            <a:ext cx="12191999" cy="6858001"/>
          </a:xfrm>
          <a:prstGeom prst="rect">
            <a:avLst/>
          </a:prstGeom>
        </p:spPr>
      </p:pic>
      <p:sp>
        <p:nvSpPr>
          <p:cNvPr id="34" name="Rectangle 38">
            <a:extLst>
              <a:ext uri="{FF2B5EF4-FFF2-40B4-BE49-F238E27FC236}">
                <a16:creationId xmlns:a16="http://schemas.microsoft.com/office/drawing/2014/main" id="{9C759BF4-95BD-4497-8F73-35566BC9CAF7}"/>
              </a:ext>
            </a:extLst>
          </p:cNvPr>
          <p:cNvSpPr/>
          <p:nvPr userDrawn="1"/>
        </p:nvSpPr>
        <p:spPr>
          <a:xfrm>
            <a:off x="-1" y="0"/>
            <a:ext cx="12222000" cy="6858000"/>
          </a:xfrm>
          <a:prstGeom prst="rect">
            <a:avLst/>
          </a:prstGeom>
          <a:solidFill>
            <a:srgbClr val="0032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60000"/>
                </a:schemeClr>
              </a:solidFill>
            </a:endParaRPr>
          </a:p>
        </p:txBody>
      </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a:t>CLICK TO EDIT MASTER TITLE STYLE</a:t>
            </a:r>
            <a:endParaRPr lang="en-GB" noProof="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pic>
        <p:nvPicPr>
          <p:cNvPr id="32" name="Picture 58">
            <a:extLst>
              <a:ext uri="{FF2B5EF4-FFF2-40B4-BE49-F238E27FC236}">
                <a16:creationId xmlns:a16="http://schemas.microsoft.com/office/drawing/2014/main" id="{A9766FEA-5C39-42C1-9AEE-A80D8B6D13B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
        <p:nvSpPr>
          <p:cNvPr id="5" name="Text Box 38">
            <a:extLst>
              <a:ext uri="{FF2B5EF4-FFF2-40B4-BE49-F238E27FC236}">
                <a16:creationId xmlns:a16="http://schemas.microsoft.com/office/drawing/2014/main" id="{7EAA3B37-8161-430C-A74C-2E26E270DE0A}"/>
              </a:ext>
            </a:extLst>
          </p:cNvPr>
          <p:cNvSpPr txBox="1">
            <a:spLocks noChangeArrowheads="1"/>
          </p:cNvSpPr>
          <p:nvPr userDrawn="1"/>
        </p:nvSpPr>
        <p:spPr bwMode="auto">
          <a:xfrm>
            <a:off x="8205939" y="6201716"/>
            <a:ext cx="3751495" cy="215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rIns="0">
            <a:spAutoFit/>
          </a:bodyPr>
          <a:lstStyle/>
          <a:p>
            <a:pPr lvl="2" algn="r">
              <a:spcBef>
                <a:spcPct val="50000"/>
              </a:spcBef>
            </a:pPr>
            <a:fld id="{BBA2E11D-44E1-43DD-A173-928128880055}" type="slidenum">
              <a:rPr lang="en-GB" sz="800" noProof="1" smtClean="0">
                <a:solidFill>
                  <a:srgbClr val="8197A6"/>
                </a:solidFill>
                <a:latin typeface="Arial" charset="0"/>
                <a:ea typeface="Arial" charset="0"/>
                <a:cs typeface="Arial" charset="0"/>
              </a:rPr>
              <a:pPr lvl="2" algn="r">
                <a:spcBef>
                  <a:spcPct val="50000"/>
                </a:spcBef>
              </a:pPr>
              <a:t>‹#›</a:t>
            </a:fld>
            <a:endParaRPr lang="en-GB" sz="800" b="0" i="0" noProof="0">
              <a:solidFill>
                <a:srgbClr val="8197A6"/>
              </a:solidFill>
              <a:latin typeface="Arial" charset="0"/>
              <a:ea typeface="Arial" charset="0"/>
              <a:cs typeface="Arial" charset="0"/>
            </a:endParaRPr>
          </a:p>
        </p:txBody>
      </p:sp>
      <p:cxnSp>
        <p:nvCxnSpPr>
          <p:cNvPr id="36" name="Straight Connector 35">
            <a:extLst>
              <a:ext uri="{FF2B5EF4-FFF2-40B4-BE49-F238E27FC236}">
                <a16:creationId xmlns:a16="http://schemas.microsoft.com/office/drawing/2014/main" id="{E5880B0D-A6A8-4687-98E2-A96E60FA37AA}"/>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9C1B0E-6D53-4CDD-9145-B0B42CF57C06}"/>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Picture 5">
            <a:extLst>
              <a:ext uri="{FF2B5EF4-FFF2-40B4-BE49-F238E27FC236}">
                <a16:creationId xmlns:a16="http://schemas.microsoft.com/office/drawing/2014/main" id="{3656F8C5-B6A5-414F-86D9-8C977E5C1BBD}"/>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pic>
        <p:nvPicPr>
          <p:cNvPr id="39" name="Picture 38">
            <a:extLst>
              <a:ext uri="{FF2B5EF4-FFF2-40B4-BE49-F238E27FC236}">
                <a16:creationId xmlns:a16="http://schemas.microsoft.com/office/drawing/2014/main" id="{EBB965BA-5FAA-5543-9444-B14F3D19DD2B}"/>
              </a:ext>
            </a:extLst>
          </p:cNvPr>
          <p:cNvPicPr/>
          <p:nvPr userDrawn="1"/>
        </p:nvPicPr>
        <p:blipFill>
          <a:blip r:embed="rId6">
            <a:extLst>
              <a:ext uri="{28A0092B-C50C-407E-A947-70E740481C1C}">
                <a14:useLocalDpi xmlns:a14="http://schemas.microsoft.com/office/drawing/2010/main"/>
              </a:ext>
            </a:extLst>
          </a:blip>
          <a:stretch>
            <a:fillRect/>
          </a:stretch>
        </p:blipFill>
        <p:spPr>
          <a:xfrm>
            <a:off x="14208" y="6458838"/>
            <a:ext cx="9956800" cy="405130"/>
          </a:xfrm>
          <a:prstGeom prst="rect">
            <a:avLst/>
          </a:prstGeom>
        </p:spPr>
      </p:pic>
    </p:spTree>
    <p:extLst>
      <p:ext uri="{BB962C8B-B14F-4D97-AF65-F5344CB8AC3E}">
        <p14:creationId xmlns:p14="http://schemas.microsoft.com/office/powerpoint/2010/main" val="1027659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EAR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solidFill>
                  <a:srgbClr val="003249"/>
                </a:solidFill>
              </a:defRPr>
            </a:lvl1pPr>
          </a:lstStyle>
          <a:p>
            <a:r>
              <a:rPr lang="en-GB" noProof="0" dirty="0"/>
              <a:t>CLICK TO EDIT MASTER TITLE STYLE</a:t>
            </a:r>
          </a:p>
        </p:txBody>
      </p:sp>
      <p:sp>
        <p:nvSpPr>
          <p:cNvPr id="9" name="Content Placeholder 2">
            <a:extLst>
              <a:ext uri="{FF2B5EF4-FFF2-40B4-BE49-F238E27FC236}">
                <a16:creationId xmlns:a16="http://schemas.microsoft.com/office/drawing/2014/main" id="{59A1B071-1AF1-4E5C-847C-81B99F1817C7}"/>
              </a:ext>
            </a:extLst>
          </p:cNvPr>
          <p:cNvSpPr>
            <a:spLocks noGrp="1"/>
          </p:cNvSpPr>
          <p:nvPr>
            <p:ph sz="half" idx="1"/>
          </p:nvPr>
        </p:nvSpPr>
        <p:spPr>
          <a:xfrm>
            <a:off x="218860" y="1673225"/>
            <a:ext cx="5804673" cy="4318000"/>
          </a:xfrm>
        </p:spPr>
        <p:txBody>
          <a:bodyPr/>
          <a:lstStyle>
            <a:lvl1pPr>
              <a:defRPr sz="1795"/>
            </a:lvl1pPr>
            <a:lvl2pPr>
              <a:defRPr sz="1795"/>
            </a:lvl2pPr>
            <a:lvl3pPr>
              <a:defRPr sz="1795"/>
            </a:lvl3pPr>
            <a:lvl4pPr>
              <a:defRPr sz="1795"/>
            </a:lvl4pPr>
            <a:lvl5pPr>
              <a:defRPr sz="1795"/>
            </a:lvl5pPr>
            <a:lvl6pPr>
              <a:defRPr sz="1298"/>
            </a:lvl6pPr>
            <a:lvl7pPr>
              <a:defRPr sz="1298"/>
            </a:lvl7pPr>
            <a:lvl8pPr>
              <a:defRPr sz="1298"/>
            </a:lvl8pPr>
            <a:lvl9pPr>
              <a:defRPr sz="1298"/>
            </a:lvl9pPr>
          </a:lstStyle>
          <a:p>
            <a:pPr lvl="0"/>
            <a:r>
              <a:rPr lang="en-US" noProof="0" dirty="0"/>
              <a:t>Click to edit </a:t>
            </a:r>
            <a:r>
              <a:rPr lang="en-GB" noProof="0" dirty="0"/>
              <a:t>Master</a:t>
            </a:r>
            <a:r>
              <a:rPr lang="en-US" noProof="0" dirty="0"/>
              <a:t> text styles</a:t>
            </a:r>
          </a:p>
          <a:p>
            <a:pPr lvl="1"/>
            <a:r>
              <a:rPr lang="en-GB" noProof="0" dirty="0"/>
              <a:t>Second</a:t>
            </a:r>
            <a:r>
              <a:rPr lang="en-US" noProof="0" dirty="0"/>
              <a:t> level</a:t>
            </a:r>
          </a:p>
          <a:p>
            <a:pPr lvl="2"/>
            <a:r>
              <a:rPr lang="en-US" noProof="0" dirty="0"/>
              <a:t>Third </a:t>
            </a:r>
            <a:r>
              <a:rPr lang="en-GB" noProof="0" dirty="0"/>
              <a:t>level</a:t>
            </a:r>
          </a:p>
          <a:p>
            <a:pPr lvl="3"/>
            <a:r>
              <a:rPr lang="en-GB" noProof="0" dirty="0"/>
              <a:t>Fourth</a:t>
            </a:r>
            <a:r>
              <a:rPr lang="en-US" noProof="0" dirty="0"/>
              <a:t> level</a:t>
            </a:r>
          </a:p>
          <a:p>
            <a:pPr lvl="4"/>
            <a:r>
              <a:rPr lang="en-GB" noProof="0" dirty="0"/>
              <a:t>Fifth</a:t>
            </a:r>
            <a:r>
              <a:rPr lang="en-US" noProof="0" dirty="0"/>
              <a:t> level</a:t>
            </a:r>
            <a:endParaRPr lang="en-GB" noProof="0" dirty="0"/>
          </a:p>
        </p:txBody>
      </p:sp>
      <p:sp>
        <p:nvSpPr>
          <p:cNvPr id="10" name="Content Placeholder 3">
            <a:extLst>
              <a:ext uri="{FF2B5EF4-FFF2-40B4-BE49-F238E27FC236}">
                <a16:creationId xmlns:a16="http://schemas.microsoft.com/office/drawing/2014/main" id="{1FECB638-90E0-45FF-9E57-2E1BEA99D056}"/>
              </a:ext>
            </a:extLst>
          </p:cNvPr>
          <p:cNvSpPr>
            <a:spLocks noGrp="1"/>
          </p:cNvSpPr>
          <p:nvPr>
            <p:ph sz="half" idx="2"/>
          </p:nvPr>
        </p:nvSpPr>
        <p:spPr>
          <a:xfrm>
            <a:off x="6227279" y="1673225"/>
            <a:ext cx="5762854" cy="4318000"/>
          </a:xfrm>
        </p:spPr>
        <p:txBody>
          <a:bodyPr/>
          <a:lstStyle>
            <a:lvl1pPr>
              <a:defRPr sz="1795"/>
            </a:lvl1pPr>
            <a:lvl2pPr>
              <a:defRPr sz="1795"/>
            </a:lvl2pPr>
            <a:lvl3pPr>
              <a:defRPr sz="1795"/>
            </a:lvl3pPr>
            <a:lvl4pPr>
              <a:defRPr sz="1795"/>
            </a:lvl4pPr>
            <a:lvl5pPr>
              <a:defRPr sz="1795"/>
            </a:lvl5pPr>
            <a:lvl6pPr>
              <a:defRPr sz="1298"/>
            </a:lvl6pPr>
            <a:lvl7pPr>
              <a:defRPr sz="1298"/>
            </a:lvl7pPr>
            <a:lvl8pPr>
              <a:defRPr sz="1298"/>
            </a:lvl8pPr>
            <a:lvl9pPr>
              <a:defRPr sz="1298"/>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cxnSp>
        <p:nvCxnSpPr>
          <p:cNvPr id="8" name="Straight Connector 7">
            <a:extLst>
              <a:ext uri="{FF2B5EF4-FFF2-40B4-BE49-F238E27FC236}">
                <a16:creationId xmlns:a16="http://schemas.microsoft.com/office/drawing/2014/main" id="{8FE92DEE-E179-466F-A2E3-A937D4BD20BC}"/>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A69D56B-45C7-41CE-AF85-CFBD7346FBEF}"/>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2280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EAR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960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cxnSp>
        <p:nvCxnSpPr>
          <p:cNvPr id="8" name="Straight Connector 7">
            <a:extLst>
              <a:ext uri="{FF2B5EF4-FFF2-40B4-BE49-F238E27FC236}">
                <a16:creationId xmlns:a16="http://schemas.microsoft.com/office/drawing/2014/main" id="{66685DA0-8643-4F78-942D-E0F5AC953F36}"/>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C45C1A6-E95B-4684-B90E-1AB073216CB2}"/>
              </a:ext>
            </a:extLst>
          </p:cNvPr>
          <p:cNvCxnSpPr/>
          <p:nvPr userDrawn="1"/>
        </p:nvCxnSpPr>
        <p:spPr>
          <a:xfrm>
            <a:off x="218262" y="882193"/>
            <a:ext cx="11768400" cy="0"/>
          </a:xfrm>
          <a:prstGeom prst="line">
            <a:avLst/>
          </a:prstGeom>
          <a:ln w="9525">
            <a:solidFill>
              <a:srgbClr val="00324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6084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Blank">
  <p:cSld name="2_Blank">
    <p:spTree>
      <p:nvGrpSpPr>
        <p:cNvPr id="1" name="Shape 23"/>
        <p:cNvGrpSpPr/>
        <p:nvPr/>
      </p:nvGrpSpPr>
      <p:grpSpPr>
        <a:xfrm>
          <a:off x="0" y="0"/>
          <a:ext cx="0" cy="0"/>
          <a:chOff x="0" y="0"/>
          <a:chExt cx="0" cy="0"/>
        </a:xfrm>
      </p:grpSpPr>
      <p:sp>
        <p:nvSpPr>
          <p:cNvPr id="24" name="Google Shape;24;p90"/>
          <p:cNvSpPr txBox="1">
            <a:spLocks noGrp="1"/>
          </p:cNvSpPr>
          <p:nvPr>
            <p:ph type="title"/>
          </p:nvPr>
        </p:nvSpPr>
        <p:spPr>
          <a:xfrm>
            <a:off x="2481578" y="119648"/>
            <a:ext cx="9743759" cy="50684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4C9BDB"/>
              </a:buClr>
              <a:buSzPts val="2400"/>
              <a:buFont typeface="Calibri"/>
              <a:buNone/>
              <a:defRPr sz="2400" b="1">
                <a:solidFill>
                  <a:srgbClr val="4C9BD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0"/>
          <p:cNvSpPr txBox="1">
            <a:spLocks noGrp="1"/>
          </p:cNvSpPr>
          <p:nvPr>
            <p:ph type="body" idx="1"/>
          </p:nvPr>
        </p:nvSpPr>
        <p:spPr>
          <a:xfrm>
            <a:off x="130618" y="823853"/>
            <a:ext cx="11977174" cy="68421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360"/>
              </a:spcBef>
              <a:spcAft>
                <a:spcPts val="0"/>
              </a:spcAft>
              <a:buClr>
                <a:srgbClr val="4C9BDB"/>
              </a:buClr>
              <a:buSzPts val="1800"/>
              <a:buNone/>
              <a:defRPr sz="1800" b="0">
                <a:solidFill>
                  <a:srgbClr val="4C9BDB"/>
                </a:solidFill>
                <a:latin typeface="Calibri"/>
                <a:ea typeface="Calibri"/>
                <a:cs typeface="Calibri"/>
                <a:sym typeface="Calibri"/>
              </a:defRPr>
            </a:lvl1pPr>
            <a:lvl2pPr marL="914400" lvl="1" indent="-342900" algn="l">
              <a:lnSpc>
                <a:spcPct val="100000"/>
              </a:lnSpc>
              <a:spcBef>
                <a:spcPts val="360"/>
              </a:spcBef>
              <a:spcAft>
                <a:spcPts val="0"/>
              </a:spcAft>
              <a:buClr>
                <a:srgbClr val="4C9BDB"/>
              </a:buClr>
              <a:buSzPts val="1800"/>
              <a:buChar char="–"/>
              <a:defRPr/>
            </a:lvl2pPr>
            <a:lvl3pPr marL="1371600" lvl="2" indent="-228600" algn="l">
              <a:lnSpc>
                <a:spcPct val="100000"/>
              </a:lnSpc>
              <a:spcBef>
                <a:spcPts val="480"/>
              </a:spcBef>
              <a:spcAft>
                <a:spcPts val="0"/>
              </a:spcAft>
              <a:buClr>
                <a:srgbClr val="4C9BDB"/>
              </a:buClr>
              <a:buSzPts val="2400"/>
              <a:buNone/>
              <a:defRPr/>
            </a:lvl3pPr>
            <a:lvl4pPr marL="1828800" lvl="3" indent="-342900" algn="l">
              <a:lnSpc>
                <a:spcPct val="100000"/>
              </a:lnSpc>
              <a:spcBef>
                <a:spcPts val="360"/>
              </a:spcBef>
              <a:spcAft>
                <a:spcPts val="0"/>
              </a:spcAft>
              <a:buClr>
                <a:srgbClr val="4C9BDB"/>
              </a:buClr>
              <a:buSzPts val="1800"/>
              <a:buChar char="–"/>
              <a:defRPr/>
            </a:lvl4pPr>
            <a:lvl5pPr marL="2286000" lvl="4" indent="-342900" algn="l">
              <a:lnSpc>
                <a:spcPct val="100000"/>
              </a:lnSpc>
              <a:spcBef>
                <a:spcPts val="360"/>
              </a:spcBef>
              <a:spcAft>
                <a:spcPts val="0"/>
              </a:spcAft>
              <a:buClr>
                <a:srgbClr val="4C9BDB"/>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 name="Google Shape;26;p90"/>
          <p:cNvSpPr txBox="1">
            <a:spLocks noGrp="1"/>
          </p:cNvSpPr>
          <p:nvPr>
            <p:ph type="body" idx="2"/>
          </p:nvPr>
        </p:nvSpPr>
        <p:spPr>
          <a:xfrm>
            <a:off x="130618" y="5692802"/>
            <a:ext cx="11977174" cy="1077321"/>
          </a:xfrm>
          <a:prstGeom prst="rect">
            <a:avLst/>
          </a:prstGeom>
          <a:noFill/>
          <a:ln>
            <a:noFill/>
          </a:ln>
        </p:spPr>
        <p:txBody>
          <a:bodyPr spcFirstLastPara="1" wrap="square" lIns="91425" tIns="45700" rIns="91425" bIns="45700" anchor="b" anchorCtr="0">
            <a:normAutofit/>
          </a:bodyPr>
          <a:lstStyle>
            <a:lvl1pPr marL="457200" lvl="0" indent="-228600" algn="ctr">
              <a:lnSpc>
                <a:spcPct val="100000"/>
              </a:lnSpc>
              <a:spcBef>
                <a:spcPts val="280"/>
              </a:spcBef>
              <a:spcAft>
                <a:spcPts val="0"/>
              </a:spcAft>
              <a:buClr>
                <a:srgbClr val="4C9BDB"/>
              </a:buClr>
              <a:buSzPts val="1400"/>
              <a:buNone/>
              <a:defRPr sz="1400" b="0">
                <a:solidFill>
                  <a:srgbClr val="4C9BDB"/>
                </a:solidFill>
                <a:latin typeface="Calibri"/>
                <a:ea typeface="Calibri"/>
                <a:cs typeface="Calibri"/>
                <a:sym typeface="Calibri"/>
              </a:defRPr>
            </a:lvl1pPr>
            <a:lvl2pPr marL="914400" lvl="1" indent="-342900" algn="l">
              <a:lnSpc>
                <a:spcPct val="100000"/>
              </a:lnSpc>
              <a:spcBef>
                <a:spcPts val="360"/>
              </a:spcBef>
              <a:spcAft>
                <a:spcPts val="0"/>
              </a:spcAft>
              <a:buClr>
                <a:srgbClr val="4C9BDB"/>
              </a:buClr>
              <a:buSzPts val="1800"/>
              <a:buChar char="–"/>
              <a:defRPr/>
            </a:lvl2pPr>
            <a:lvl3pPr marL="1371600" lvl="2" indent="-228600" algn="l">
              <a:lnSpc>
                <a:spcPct val="100000"/>
              </a:lnSpc>
              <a:spcBef>
                <a:spcPts val="480"/>
              </a:spcBef>
              <a:spcAft>
                <a:spcPts val="0"/>
              </a:spcAft>
              <a:buClr>
                <a:srgbClr val="4C9BDB"/>
              </a:buClr>
              <a:buSzPts val="2400"/>
              <a:buNone/>
              <a:defRPr/>
            </a:lvl3pPr>
            <a:lvl4pPr marL="1828800" lvl="3" indent="-342900" algn="l">
              <a:lnSpc>
                <a:spcPct val="100000"/>
              </a:lnSpc>
              <a:spcBef>
                <a:spcPts val="360"/>
              </a:spcBef>
              <a:spcAft>
                <a:spcPts val="0"/>
              </a:spcAft>
              <a:buClr>
                <a:srgbClr val="4C9BDB"/>
              </a:buClr>
              <a:buSzPts val="1800"/>
              <a:buChar char="–"/>
              <a:defRPr/>
            </a:lvl4pPr>
            <a:lvl5pPr marL="2286000" lvl="4" indent="-342900" algn="l">
              <a:lnSpc>
                <a:spcPct val="100000"/>
              </a:lnSpc>
              <a:spcBef>
                <a:spcPts val="360"/>
              </a:spcBef>
              <a:spcAft>
                <a:spcPts val="0"/>
              </a:spcAft>
              <a:buClr>
                <a:srgbClr val="4C9BDB"/>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28" name="Google Shape;28;p90"/>
          <p:cNvCxnSpPr/>
          <p:nvPr/>
        </p:nvCxnSpPr>
        <p:spPr>
          <a:xfrm>
            <a:off x="0" y="746125"/>
            <a:ext cx="12225338" cy="0"/>
          </a:xfrm>
          <a:prstGeom prst="straightConnector1">
            <a:avLst/>
          </a:prstGeom>
          <a:noFill/>
          <a:ln w="9525" cap="flat" cmpd="sng">
            <a:solidFill>
              <a:srgbClr val="595959"/>
            </a:solidFill>
            <a:prstDash val="solid"/>
            <a:round/>
            <a:headEnd type="none" w="sm" len="sm"/>
            <a:tailEnd type="none" w="sm" len="sm"/>
          </a:ln>
        </p:spPr>
      </p:cxnSp>
      <p:sp>
        <p:nvSpPr>
          <p:cNvPr id="29" name="Google Shape;29;p90"/>
          <p:cNvSpPr txBox="1">
            <a:spLocks noGrp="1"/>
          </p:cNvSpPr>
          <p:nvPr>
            <p:ph type="body" idx="3"/>
          </p:nvPr>
        </p:nvSpPr>
        <p:spPr>
          <a:xfrm>
            <a:off x="722696" y="1439863"/>
            <a:ext cx="10802232" cy="467995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rgbClr val="4C9BDB"/>
              </a:buClr>
              <a:buSzPts val="1800"/>
              <a:buChar char="•"/>
              <a:defRPr/>
            </a:lvl1pPr>
            <a:lvl2pPr marL="914400" lvl="1" indent="-342900" algn="l">
              <a:lnSpc>
                <a:spcPct val="100000"/>
              </a:lnSpc>
              <a:spcBef>
                <a:spcPts val="360"/>
              </a:spcBef>
              <a:spcAft>
                <a:spcPts val="0"/>
              </a:spcAft>
              <a:buClr>
                <a:srgbClr val="4C9BDB"/>
              </a:buClr>
              <a:buSzPts val="1800"/>
              <a:buChar char="–"/>
              <a:defRPr/>
            </a:lvl2pPr>
            <a:lvl3pPr marL="1371600" lvl="2" indent="-342900" algn="l">
              <a:lnSpc>
                <a:spcPct val="100000"/>
              </a:lnSpc>
              <a:spcBef>
                <a:spcPts val="360"/>
              </a:spcBef>
              <a:spcAft>
                <a:spcPts val="0"/>
              </a:spcAft>
              <a:buClr>
                <a:srgbClr val="4C9BDB"/>
              </a:buClr>
              <a:buSzPts val="1800"/>
              <a:buChar char="•"/>
              <a:defRPr/>
            </a:lvl3pPr>
            <a:lvl4pPr marL="1828800" lvl="3" indent="-342900" algn="l">
              <a:lnSpc>
                <a:spcPct val="100000"/>
              </a:lnSpc>
              <a:spcBef>
                <a:spcPts val="360"/>
              </a:spcBef>
              <a:spcAft>
                <a:spcPts val="0"/>
              </a:spcAft>
              <a:buClr>
                <a:srgbClr val="4C9BDB"/>
              </a:buClr>
              <a:buSzPts val="1800"/>
              <a:buChar char="–"/>
              <a:defRPr/>
            </a:lvl4pPr>
            <a:lvl5pPr marL="2286000" lvl="4" indent="-342900" algn="l">
              <a:lnSpc>
                <a:spcPct val="100000"/>
              </a:lnSpc>
              <a:spcBef>
                <a:spcPts val="360"/>
              </a:spcBef>
              <a:spcAft>
                <a:spcPts val="0"/>
              </a:spcAft>
              <a:buClr>
                <a:srgbClr val="4C9BDB"/>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 name="Picture 1">
            <a:extLst>
              <a:ext uri="{FF2B5EF4-FFF2-40B4-BE49-F238E27FC236}">
                <a16:creationId xmlns:a16="http://schemas.microsoft.com/office/drawing/2014/main" id="{9DA10573-D382-0248-FEFF-F076DB8FE5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681" y="37578"/>
            <a:ext cx="1595155" cy="654896"/>
          </a:xfrm>
          <a:prstGeom prst="rect">
            <a:avLst/>
          </a:prstGeom>
        </p:spPr>
      </p:pic>
    </p:spTree>
    <p:extLst>
      <p:ext uri="{BB962C8B-B14F-4D97-AF65-F5344CB8AC3E}">
        <p14:creationId xmlns:p14="http://schemas.microsoft.com/office/powerpoint/2010/main" val="10511724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LEAR2">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C0E3E-0D11-4538-8949-D8211CDC6C1D}"/>
              </a:ext>
            </a:extLst>
          </p:cNvPr>
          <p:cNvSpPr>
            <a:spLocks noGrp="1"/>
          </p:cNvSpPr>
          <p:nvPr>
            <p:ph type="title" hasCustomPrompt="1"/>
          </p:nvPr>
        </p:nvSpPr>
        <p:spPr/>
        <p:txBody>
          <a:bodyPr/>
          <a:lstStyle>
            <a:lvl1pPr algn="l">
              <a:defRPr/>
            </a:lvl1pPr>
          </a:lstStyle>
          <a:p>
            <a:r>
              <a:rPr lang="en-GB" noProof="0" dirty="0"/>
              <a:t>CLICK TO EDIT MASTER TITLE STYLE</a:t>
            </a:r>
          </a:p>
        </p:txBody>
      </p:sp>
      <p:sp>
        <p:nvSpPr>
          <p:cNvPr id="6" name="Rectangle 2">
            <a:extLst>
              <a:ext uri="{FF2B5EF4-FFF2-40B4-BE49-F238E27FC236}">
                <a16:creationId xmlns:a16="http://schemas.microsoft.com/office/drawing/2014/main" id="{0E7C54A7-24E4-4E66-907D-44DB138DAC0D}"/>
              </a:ext>
            </a:extLst>
          </p:cNvPr>
          <p:cNvSpPr>
            <a:spLocks noGrp="1" noChangeArrowheads="1"/>
          </p:cNvSpPr>
          <p:nvPr>
            <p:ph idx="1"/>
          </p:nvPr>
        </p:nvSpPr>
        <p:spPr bwMode="auto">
          <a:xfrm>
            <a:off x="218860" y="882193"/>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800"/>
            </a:lvl1pPr>
            <a:lvl2pPr>
              <a:defRPr sz="1800"/>
            </a:lvl2pPr>
            <a:lvl3pPr>
              <a:defRPr sz="1800"/>
            </a:lvl3pPr>
            <a:lvl4pPr>
              <a:defRPr sz="1800"/>
            </a:lvl4pPr>
            <a:lvl5pPr>
              <a:defRPr sz="1800"/>
            </a:lvl5pPr>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cxnSp>
        <p:nvCxnSpPr>
          <p:cNvPr id="5" name="Straight Connector 4">
            <a:extLst>
              <a:ext uri="{FF2B5EF4-FFF2-40B4-BE49-F238E27FC236}">
                <a16:creationId xmlns:a16="http://schemas.microsoft.com/office/drawing/2014/main" id="{80640A77-6BB0-440C-B4B4-E095D11A8E6D}"/>
              </a:ext>
            </a:extLst>
          </p:cNvPr>
          <p:cNvCxnSpPr>
            <a:cxnSpLocks/>
          </p:cNvCxnSpPr>
          <p:nvPr userDrawn="1"/>
        </p:nvCxnSpPr>
        <p:spPr>
          <a:xfrm>
            <a:off x="221435" y="6422971"/>
            <a:ext cx="11736000" cy="0"/>
          </a:xfrm>
          <a:prstGeom prst="line">
            <a:avLst/>
          </a:prstGeom>
          <a:ln w="9525" cmpd="sng">
            <a:solidFill>
              <a:srgbClr val="003249"/>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670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3">
    <p:spTree>
      <p:nvGrpSpPr>
        <p:cNvPr id="1" name=""/>
        <p:cNvGrpSpPr/>
        <p:nvPr/>
      </p:nvGrpSpPr>
      <p:grpSpPr>
        <a:xfrm>
          <a:off x="0" y="0"/>
          <a:ext cx="0" cy="0"/>
          <a:chOff x="0" y="0"/>
          <a:chExt cx="0" cy="0"/>
        </a:xfrm>
      </p:grpSpPr>
      <p:grpSp>
        <p:nvGrpSpPr>
          <p:cNvPr id="6" name="Group 37" hidden="1">
            <a:extLst>
              <a:ext uri="{FF2B5EF4-FFF2-40B4-BE49-F238E27FC236}">
                <a16:creationId xmlns:a16="http://schemas.microsoft.com/office/drawing/2014/main" id="{978F2107-068F-4327-9136-6EB3073A4403}"/>
              </a:ext>
            </a:extLst>
          </p:cNvPr>
          <p:cNvGrpSpPr/>
          <p:nvPr userDrawn="1"/>
        </p:nvGrpSpPr>
        <p:grpSpPr>
          <a:xfrm>
            <a:off x="443470" y="3456849"/>
            <a:ext cx="11852806"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960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1" name="Straight Connector 30">
            <a:extLst>
              <a:ext uri="{FF2B5EF4-FFF2-40B4-BE49-F238E27FC236}">
                <a16:creationId xmlns:a16="http://schemas.microsoft.com/office/drawing/2014/main" id="{D47A283E-2E94-448F-92E5-2474B2498001}"/>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278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4">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D3CCAE-5E68-40B7-96F4-1867CB3C210D}"/>
              </a:ext>
            </a:extLst>
          </p:cNvPr>
          <p:cNvSpPr>
            <a:spLocks noGrp="1"/>
          </p:cNvSpPr>
          <p:nvPr>
            <p:ph type="title" hasCustomPrompt="1"/>
          </p:nvPr>
        </p:nvSpPr>
        <p:spPr/>
        <p:txBody>
          <a:bodyPr/>
          <a:lstStyle/>
          <a:p>
            <a:r>
              <a:rPr lang="en-GB" altLang="en-US" noProof="0" dirty="0"/>
              <a:t>CLICK TO EDIT MASTER TITLE STYLE</a:t>
            </a:r>
            <a:endParaRPr lang="en-GB" noProof="0" dirty="0"/>
          </a:p>
        </p:txBody>
      </p:sp>
      <p:graphicFrame>
        <p:nvGraphicFramePr>
          <p:cNvPr id="3" name="Chart 62">
            <a:extLst>
              <a:ext uri="{FF2B5EF4-FFF2-40B4-BE49-F238E27FC236}">
                <a16:creationId xmlns:a16="http://schemas.microsoft.com/office/drawing/2014/main" id="{F74DFCCB-83DE-47F4-9FF3-8FAEE5BF92D8}"/>
              </a:ext>
            </a:extLst>
          </p:cNvPr>
          <p:cNvGraphicFramePr/>
          <p:nvPr userDrawn="1"/>
        </p:nvGraphicFramePr>
        <p:xfrm>
          <a:off x="279036" y="1321782"/>
          <a:ext cx="11656060" cy="46238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62">
            <a:extLst>
              <a:ext uri="{FF2B5EF4-FFF2-40B4-BE49-F238E27FC236}">
                <a16:creationId xmlns:a16="http://schemas.microsoft.com/office/drawing/2014/main" id="{1D3688BC-A29F-4FC4-A11A-398FE4188E1F}"/>
              </a:ext>
            </a:extLst>
          </p:cNvPr>
          <p:cNvGraphicFramePr/>
          <p:nvPr userDrawn="1">
            <p:extLst>
              <p:ext uri="{D42A27DB-BD31-4B8C-83A1-F6EECF244321}">
                <p14:modId xmlns:p14="http://schemas.microsoft.com/office/powerpoint/2010/main" val="1776204199"/>
              </p:ext>
            </p:extLst>
          </p:nvPr>
        </p:nvGraphicFramePr>
        <p:xfrm>
          <a:off x="278274" y="1348840"/>
          <a:ext cx="11624275" cy="471855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8F5593-453E-4297-89C3-AF572A2F008F}"/>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1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7" dur="300"/>
                                        <p:tgtEl>
                                          <p:spTgt spid="3">
                                            <p:graphicEl>
                                              <a:chart seriesIdx="-3" categoryIdx="-3" bldStep="gridLegend"/>
                                            </p:graphicEl>
                                          </p:spTgt>
                                        </p:tgtEl>
                                      </p:cBhvr>
                                    </p:animEffect>
                                  </p:childTnLst>
                                </p:cTn>
                              </p:par>
                            </p:childTnLst>
                          </p:cTn>
                        </p:par>
                        <p:par>
                          <p:cTn id="8" fill="hold">
                            <p:stCondLst>
                              <p:cond delay="300"/>
                            </p:stCondLst>
                            <p:childTnLst>
                              <p:par>
                                <p:cTn id="9" presetID="22" presetClass="entr" presetSubtype="4" repeatCount="0"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300"/>
                                        <p:tgtEl>
                                          <p:spTgt spid="6">
                                            <p:graphicEl>
                                              <a:chart seriesIdx="-3" categoryIdx="-3" bldStep="gridLegend"/>
                                            </p:graphicEl>
                                          </p:spTgt>
                                        </p:tgtEl>
                                      </p:cBhvr>
                                    </p:animEffect>
                                  </p:childTnLst>
                                </p:cTn>
                              </p:par>
                            </p:childTnLst>
                          </p:cTn>
                        </p:par>
                        <p:par>
                          <p:cTn id="12" fill="hold">
                            <p:stCondLst>
                              <p:cond delay="600"/>
                            </p:stCondLst>
                            <p:childTnLst>
                              <p:par>
                                <p:cTn id="13" presetID="22" presetClass="entr" presetSubtype="4" repeatCount="0" fill="hold" grpId="0" nodeType="afterEffect">
                                  <p:stCondLst>
                                    <p:cond delay="0"/>
                                  </p:stCondLst>
                                  <p:childTnLst>
                                    <p:set>
                                      <p:cBhvr>
                                        <p:cTn id="14"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5" dur="300"/>
                                        <p:tgtEl>
                                          <p:spTgt spid="6">
                                            <p:graphicEl>
                                              <a:chart seriesIdx="-4" categoryIdx="0" bldStep="category"/>
                                            </p:graphicEl>
                                          </p:spTgt>
                                        </p:tgtEl>
                                      </p:cBhvr>
                                    </p:animEffect>
                                  </p:childTnLst>
                                </p:cTn>
                              </p:par>
                            </p:childTnLst>
                          </p:cTn>
                        </p:par>
                        <p:par>
                          <p:cTn id="16" fill="hold">
                            <p:stCondLst>
                              <p:cond delay="900"/>
                            </p:stCondLst>
                            <p:childTnLst>
                              <p:par>
                                <p:cTn id="17" presetID="22" presetClass="entr" presetSubtype="4" repeatCount="0" fill="hold" grpId="0" nodeType="afterEffect">
                                  <p:stCondLst>
                                    <p:cond delay="0"/>
                                  </p:stCondLst>
                                  <p:childTnLst>
                                    <p:set>
                                      <p:cBhvr>
                                        <p:cTn id="18"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19" dur="300"/>
                                        <p:tgtEl>
                                          <p:spTgt spid="6">
                                            <p:graphicEl>
                                              <a:chart seriesIdx="-4" categoryIdx="1" bldStep="category"/>
                                            </p:graphicEl>
                                          </p:spTgt>
                                        </p:tgtEl>
                                      </p:cBhvr>
                                    </p:animEffect>
                                  </p:childTnLst>
                                </p:cTn>
                              </p:par>
                            </p:childTnLst>
                          </p:cTn>
                        </p:par>
                        <p:par>
                          <p:cTn id="20" fill="hold">
                            <p:stCondLst>
                              <p:cond delay="1200"/>
                            </p:stCondLst>
                            <p:childTnLst>
                              <p:par>
                                <p:cTn id="21" presetID="22" presetClass="entr" presetSubtype="4" repeatCount="0" fill="hold" grpId="0" nodeType="afterEffect">
                                  <p:stCondLst>
                                    <p:cond delay="0"/>
                                  </p:stCondLst>
                                  <p:childTnLst>
                                    <p:set>
                                      <p:cBhvr>
                                        <p:cTn id="22"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23" dur="300"/>
                                        <p:tgtEl>
                                          <p:spTgt spid="6">
                                            <p:graphicEl>
                                              <a:chart seriesIdx="-4" categoryIdx="2" bldStep="category"/>
                                            </p:graphicEl>
                                          </p:spTgt>
                                        </p:tgtEl>
                                      </p:cBhvr>
                                    </p:animEffect>
                                  </p:childTnLst>
                                </p:cTn>
                              </p:par>
                            </p:childTnLst>
                          </p:cTn>
                        </p:par>
                        <p:par>
                          <p:cTn id="24" fill="hold">
                            <p:stCondLst>
                              <p:cond delay="1500"/>
                            </p:stCondLst>
                            <p:childTnLst>
                              <p:par>
                                <p:cTn id="25" presetID="22" presetClass="entr" presetSubtype="4" repeatCount="0" fill="hold" grpId="0" nodeType="afterEffect">
                                  <p:stCondLst>
                                    <p:cond delay="0"/>
                                  </p:stCondLst>
                                  <p:childTnLst>
                                    <p:set>
                                      <p:cBhvr>
                                        <p:cTn id="26"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27" dur="300"/>
                                        <p:tgtEl>
                                          <p:spTgt spid="6">
                                            <p:graphicEl>
                                              <a:chart seriesIdx="-4" categoryIdx="3" bldStep="category"/>
                                            </p:graphicEl>
                                          </p:spTgt>
                                        </p:tgtEl>
                                      </p:cBhvr>
                                    </p:animEffect>
                                  </p:childTnLst>
                                </p:cTn>
                              </p:par>
                            </p:childTnLst>
                          </p:cTn>
                        </p:par>
                        <p:par>
                          <p:cTn id="28" fill="hold">
                            <p:stCondLst>
                              <p:cond delay="1800"/>
                            </p:stCondLst>
                            <p:childTnLst>
                              <p:par>
                                <p:cTn id="29" presetID="22" presetClass="entr" presetSubtype="4" repeatCount="0" fill="hold" grpId="0" nodeType="afterEffect">
                                  <p:stCondLst>
                                    <p:cond delay="0"/>
                                  </p:stCondLst>
                                  <p:childTnLst>
                                    <p:set>
                                      <p:cBhvr>
                                        <p:cTn id="30" dur="1" fill="hold">
                                          <p:stCondLst>
                                            <p:cond delay="0"/>
                                          </p:stCondLst>
                                        </p:cTn>
                                        <p:tgtEl>
                                          <p:spTgt spid="6">
                                            <p:graphicEl>
                                              <a:chart seriesIdx="-4" categoryIdx="4" bldStep="category"/>
                                            </p:graphicEl>
                                          </p:spTgt>
                                        </p:tgtEl>
                                        <p:attrNameLst>
                                          <p:attrName>style.visibility</p:attrName>
                                        </p:attrNameLst>
                                      </p:cBhvr>
                                      <p:to>
                                        <p:strVal val="visible"/>
                                      </p:to>
                                    </p:set>
                                    <p:animEffect transition="in" filter="wipe(down)">
                                      <p:cBhvr>
                                        <p:cTn id="31" dur="300"/>
                                        <p:tgtEl>
                                          <p:spTgt spid="6">
                                            <p:graphicEl>
                                              <a:chart seriesIdx="-4" categoryIdx="4" bldStep="category"/>
                                            </p:graphicEl>
                                          </p:spTgt>
                                        </p:tgtEl>
                                      </p:cBhvr>
                                    </p:animEffect>
                                  </p:childTnLst>
                                </p:cTn>
                              </p:par>
                            </p:childTnLst>
                          </p:cTn>
                        </p:par>
                        <p:par>
                          <p:cTn id="32" fill="hold">
                            <p:stCondLst>
                              <p:cond delay="2100"/>
                            </p:stCondLst>
                            <p:childTnLst>
                              <p:par>
                                <p:cTn id="33" presetID="22" presetClass="entr" presetSubtype="4" repeatCount="0" fill="hold" grpId="0" nodeType="afterEffect">
                                  <p:stCondLst>
                                    <p:cond delay="0"/>
                                  </p:stCondLst>
                                  <p:childTnLst>
                                    <p:set>
                                      <p:cBhvr>
                                        <p:cTn id="34" dur="1" fill="hold">
                                          <p:stCondLst>
                                            <p:cond delay="0"/>
                                          </p:stCondLst>
                                        </p:cTn>
                                        <p:tgtEl>
                                          <p:spTgt spid="6">
                                            <p:graphicEl>
                                              <a:chart seriesIdx="-4" categoryIdx="5" bldStep="category"/>
                                            </p:graphicEl>
                                          </p:spTgt>
                                        </p:tgtEl>
                                        <p:attrNameLst>
                                          <p:attrName>style.visibility</p:attrName>
                                        </p:attrNameLst>
                                      </p:cBhvr>
                                      <p:to>
                                        <p:strVal val="visible"/>
                                      </p:to>
                                    </p:set>
                                    <p:animEffect transition="in" filter="wipe(down)">
                                      <p:cBhvr>
                                        <p:cTn id="35" dur="300"/>
                                        <p:tgtEl>
                                          <p:spTgt spid="6">
                                            <p:graphicEl>
                                              <a:chart seriesIdx="-4" categoryIdx="5" bldStep="category"/>
                                            </p:graphicEl>
                                          </p:spTgt>
                                        </p:tgtEl>
                                      </p:cBhvr>
                                    </p:animEffect>
                                  </p:childTnLst>
                                </p:cTn>
                              </p:par>
                            </p:childTnLst>
                          </p:cTn>
                        </p:par>
                        <p:par>
                          <p:cTn id="36" fill="hold">
                            <p:stCondLst>
                              <p:cond delay="2400"/>
                            </p:stCondLst>
                            <p:childTnLst>
                              <p:par>
                                <p:cTn id="37" presetID="22" presetClass="entr" presetSubtype="4" repeatCount="0" fill="hold" grpId="0" nodeType="afterEffect">
                                  <p:stCondLst>
                                    <p:cond delay="0"/>
                                  </p:stCondLst>
                                  <p:childTnLst>
                                    <p:set>
                                      <p:cBhvr>
                                        <p:cTn id="38" dur="1" fill="hold">
                                          <p:stCondLst>
                                            <p:cond delay="0"/>
                                          </p:stCondLst>
                                        </p:cTn>
                                        <p:tgtEl>
                                          <p:spTgt spid="6">
                                            <p:graphicEl>
                                              <a:chart seriesIdx="-4" categoryIdx="6" bldStep="category"/>
                                            </p:graphicEl>
                                          </p:spTgt>
                                        </p:tgtEl>
                                        <p:attrNameLst>
                                          <p:attrName>style.visibility</p:attrName>
                                        </p:attrNameLst>
                                      </p:cBhvr>
                                      <p:to>
                                        <p:strVal val="visible"/>
                                      </p:to>
                                    </p:set>
                                    <p:animEffect transition="in" filter="wipe(down)">
                                      <p:cBhvr>
                                        <p:cTn id="39" dur="300"/>
                                        <p:tgtEl>
                                          <p:spTgt spid="6">
                                            <p:graphicEl>
                                              <a:chart seriesIdx="-4" categoryIdx="6" bldStep="category"/>
                                            </p:graphicEl>
                                          </p:spTgt>
                                        </p:tgtEl>
                                      </p:cBhvr>
                                    </p:animEffect>
                                  </p:childTnLst>
                                </p:cTn>
                              </p:par>
                            </p:childTnLst>
                          </p:cTn>
                        </p:par>
                        <p:par>
                          <p:cTn id="40" fill="hold">
                            <p:stCondLst>
                              <p:cond delay="2700"/>
                            </p:stCondLst>
                            <p:childTnLst>
                              <p:par>
                                <p:cTn id="41" presetID="22" presetClass="entr" presetSubtype="4" repeatCount="0" fill="hold" grpId="0" nodeType="afterEffect">
                                  <p:stCondLst>
                                    <p:cond delay="0"/>
                                  </p:stCondLst>
                                  <p:childTnLst>
                                    <p:set>
                                      <p:cBhvr>
                                        <p:cTn id="42" dur="1" fill="hold">
                                          <p:stCondLst>
                                            <p:cond delay="0"/>
                                          </p:stCondLst>
                                        </p:cTn>
                                        <p:tgtEl>
                                          <p:spTgt spid="6">
                                            <p:graphicEl>
                                              <a:chart seriesIdx="-4" categoryIdx="7" bldStep="category"/>
                                            </p:graphicEl>
                                          </p:spTgt>
                                        </p:tgtEl>
                                        <p:attrNameLst>
                                          <p:attrName>style.visibility</p:attrName>
                                        </p:attrNameLst>
                                      </p:cBhvr>
                                      <p:to>
                                        <p:strVal val="visible"/>
                                      </p:to>
                                    </p:set>
                                    <p:animEffect transition="in" filter="wipe(down)">
                                      <p:cBhvr>
                                        <p:cTn id="43" dur="300"/>
                                        <p:tgtEl>
                                          <p:spTgt spid="6">
                                            <p:graphicEl>
                                              <a:chart seriesIdx="-4" categoryIdx="7" bldStep="category"/>
                                            </p:graphicEl>
                                          </p:spTgt>
                                        </p:tgtEl>
                                      </p:cBhvr>
                                    </p:animEffect>
                                  </p:childTnLst>
                                </p:cTn>
                              </p:par>
                            </p:childTnLst>
                          </p:cTn>
                        </p:par>
                        <p:par>
                          <p:cTn id="44" fill="hold">
                            <p:stCondLst>
                              <p:cond delay="3000"/>
                            </p:stCondLst>
                            <p:childTnLst>
                              <p:par>
                                <p:cTn id="45" presetID="22" presetClass="entr" presetSubtype="4" repeatCount="0" fill="hold" grpId="0" nodeType="afterEffect">
                                  <p:stCondLst>
                                    <p:cond delay="0"/>
                                  </p:stCondLst>
                                  <p:childTnLst>
                                    <p:set>
                                      <p:cBhvr>
                                        <p:cTn id="46" dur="1" fill="hold">
                                          <p:stCondLst>
                                            <p:cond delay="0"/>
                                          </p:stCondLst>
                                        </p:cTn>
                                        <p:tgtEl>
                                          <p:spTgt spid="6">
                                            <p:graphicEl>
                                              <a:chart seriesIdx="-4" categoryIdx="8" bldStep="category"/>
                                            </p:graphicEl>
                                          </p:spTgt>
                                        </p:tgtEl>
                                        <p:attrNameLst>
                                          <p:attrName>style.visibility</p:attrName>
                                        </p:attrNameLst>
                                      </p:cBhvr>
                                      <p:to>
                                        <p:strVal val="visible"/>
                                      </p:to>
                                    </p:set>
                                    <p:animEffect transition="in" filter="wipe(down)">
                                      <p:cBhvr>
                                        <p:cTn id="47" dur="300"/>
                                        <p:tgtEl>
                                          <p:spTgt spid="6">
                                            <p:graphicEl>
                                              <a:chart seriesIdx="-4" categoryIdx="8" bldStep="category"/>
                                            </p:graphicEl>
                                          </p:spTgt>
                                        </p:tgtEl>
                                      </p:cBhvr>
                                    </p:animEffect>
                                  </p:childTnLst>
                                </p:cTn>
                              </p:par>
                            </p:childTnLst>
                          </p:cTn>
                        </p:par>
                        <p:par>
                          <p:cTn id="48" fill="hold">
                            <p:stCondLst>
                              <p:cond delay="3300"/>
                            </p:stCondLst>
                            <p:childTnLst>
                              <p:par>
                                <p:cTn id="49" presetID="22" presetClass="entr" presetSubtype="4" repeatCount="0" fill="hold" grpId="0" nodeType="afterEffect">
                                  <p:stCondLst>
                                    <p:cond delay="0"/>
                                  </p:stCondLst>
                                  <p:childTnLst>
                                    <p:set>
                                      <p:cBhvr>
                                        <p:cTn id="50" dur="1" fill="hold">
                                          <p:stCondLst>
                                            <p:cond delay="0"/>
                                          </p:stCondLst>
                                        </p:cTn>
                                        <p:tgtEl>
                                          <p:spTgt spid="6">
                                            <p:graphicEl>
                                              <a:chart seriesIdx="-4" categoryIdx="9" bldStep="category"/>
                                            </p:graphicEl>
                                          </p:spTgt>
                                        </p:tgtEl>
                                        <p:attrNameLst>
                                          <p:attrName>style.visibility</p:attrName>
                                        </p:attrNameLst>
                                      </p:cBhvr>
                                      <p:to>
                                        <p:strVal val="visible"/>
                                      </p:to>
                                    </p:set>
                                    <p:animEffect transition="in" filter="wipe(down)">
                                      <p:cBhvr>
                                        <p:cTn id="51" dur="300"/>
                                        <p:tgtEl>
                                          <p:spTgt spid="6">
                                            <p:graphicEl>
                                              <a:chart seriesIdx="-4" categoryIdx="9" bldStep="category"/>
                                            </p:graphicEl>
                                          </p:spTgt>
                                        </p:tgtEl>
                                      </p:cBhvr>
                                    </p:animEffect>
                                  </p:childTnLst>
                                </p:cTn>
                              </p:par>
                            </p:childTnLst>
                          </p:cTn>
                        </p:par>
                        <p:par>
                          <p:cTn id="52" fill="hold">
                            <p:stCondLst>
                              <p:cond delay="3600"/>
                            </p:stCondLst>
                            <p:childTnLst>
                              <p:par>
                                <p:cTn id="53" presetID="22" presetClass="entr" presetSubtype="4" repeatCount="0" fill="hold" grpId="0" nodeType="afterEffect">
                                  <p:stCondLst>
                                    <p:cond delay="0"/>
                                  </p:stCondLst>
                                  <p:childTnLst>
                                    <p:set>
                                      <p:cBhvr>
                                        <p:cTn id="54" dur="1" fill="hold">
                                          <p:stCondLst>
                                            <p:cond delay="0"/>
                                          </p:stCondLst>
                                        </p:cTn>
                                        <p:tgtEl>
                                          <p:spTgt spid="6">
                                            <p:graphicEl>
                                              <a:chart seriesIdx="-4" categoryIdx="10" bldStep="category"/>
                                            </p:graphicEl>
                                          </p:spTgt>
                                        </p:tgtEl>
                                        <p:attrNameLst>
                                          <p:attrName>style.visibility</p:attrName>
                                        </p:attrNameLst>
                                      </p:cBhvr>
                                      <p:to>
                                        <p:strVal val="visible"/>
                                      </p:to>
                                    </p:set>
                                    <p:animEffect transition="in" filter="wipe(down)">
                                      <p:cBhvr>
                                        <p:cTn id="55" dur="300"/>
                                        <p:tgtEl>
                                          <p:spTgt spid="6">
                                            <p:graphicEl>
                                              <a:chart seriesIdx="-4" categoryIdx="10" bldStep="category"/>
                                            </p:graphicEl>
                                          </p:spTgt>
                                        </p:tgtEl>
                                      </p:cBhvr>
                                    </p:animEffect>
                                  </p:childTnLst>
                                </p:cTn>
                              </p:par>
                            </p:childTnLst>
                          </p:cTn>
                        </p:par>
                        <p:par>
                          <p:cTn id="56" fill="hold">
                            <p:stCondLst>
                              <p:cond delay="3900"/>
                            </p:stCondLst>
                            <p:childTnLst>
                              <p:par>
                                <p:cTn id="57" presetID="22" presetClass="entr" presetSubtype="4" repeatCount="0" fill="hold" grpId="0" nodeType="afterEffect">
                                  <p:stCondLst>
                                    <p:cond delay="0"/>
                                  </p:stCondLst>
                                  <p:childTnLst>
                                    <p:set>
                                      <p:cBhvr>
                                        <p:cTn id="58" dur="1" fill="hold">
                                          <p:stCondLst>
                                            <p:cond delay="0"/>
                                          </p:stCondLst>
                                        </p:cTn>
                                        <p:tgtEl>
                                          <p:spTgt spid="6">
                                            <p:graphicEl>
                                              <a:chart seriesIdx="-4" categoryIdx="11" bldStep="category"/>
                                            </p:graphicEl>
                                          </p:spTgt>
                                        </p:tgtEl>
                                        <p:attrNameLst>
                                          <p:attrName>style.visibility</p:attrName>
                                        </p:attrNameLst>
                                      </p:cBhvr>
                                      <p:to>
                                        <p:strVal val="visible"/>
                                      </p:to>
                                    </p:set>
                                    <p:animEffect transition="in" filter="wipe(down)">
                                      <p:cBhvr>
                                        <p:cTn id="59" dur="300"/>
                                        <p:tgtEl>
                                          <p:spTgt spid="6">
                                            <p:graphicEl>
                                              <a:chart seriesIdx="-4" categoryIdx="11" bldStep="category"/>
                                            </p:graphicEl>
                                          </p:spTgt>
                                        </p:tgtEl>
                                      </p:cBhvr>
                                    </p:animEffect>
                                  </p:childTnLst>
                                </p:cTn>
                              </p:par>
                            </p:childTnLst>
                          </p:cTn>
                        </p:par>
                        <p:par>
                          <p:cTn id="60" fill="hold">
                            <p:stCondLst>
                              <p:cond delay="4200"/>
                            </p:stCondLst>
                            <p:childTnLst>
                              <p:par>
                                <p:cTn id="61" presetID="22" presetClass="entr" presetSubtype="4" repeatCount="0" fill="hold" grpId="0" nodeType="afterEffect">
                                  <p:stCondLst>
                                    <p:cond delay="0"/>
                                  </p:stCondLst>
                                  <p:childTnLst>
                                    <p:set>
                                      <p:cBhvr>
                                        <p:cTn id="62" dur="1" fill="hold">
                                          <p:stCondLst>
                                            <p:cond delay="0"/>
                                          </p:stCondLst>
                                        </p:cTn>
                                        <p:tgtEl>
                                          <p:spTgt spid="6">
                                            <p:graphicEl>
                                              <a:chart seriesIdx="-4" categoryIdx="12" bldStep="category"/>
                                            </p:graphicEl>
                                          </p:spTgt>
                                        </p:tgtEl>
                                        <p:attrNameLst>
                                          <p:attrName>style.visibility</p:attrName>
                                        </p:attrNameLst>
                                      </p:cBhvr>
                                      <p:to>
                                        <p:strVal val="visible"/>
                                      </p:to>
                                    </p:set>
                                    <p:animEffect transition="in" filter="wipe(down)">
                                      <p:cBhvr>
                                        <p:cTn id="63" dur="300"/>
                                        <p:tgtEl>
                                          <p:spTgt spid="6">
                                            <p:graphicEl>
                                              <a:chart seriesIdx="-4" categoryIdx="12" bldStep="category"/>
                                            </p:graphicEl>
                                          </p:spTgt>
                                        </p:tgtEl>
                                      </p:cBhvr>
                                    </p:animEffect>
                                  </p:childTnLst>
                                </p:cTn>
                              </p:par>
                            </p:childTnLst>
                          </p:cTn>
                        </p:par>
                        <p:par>
                          <p:cTn id="64" fill="hold">
                            <p:stCondLst>
                              <p:cond delay="4500"/>
                            </p:stCondLst>
                            <p:childTnLst>
                              <p:par>
                                <p:cTn id="65" presetID="22" presetClass="entr" presetSubtype="4" repeatCount="0" fill="hold" grpId="0" nodeType="afterEffect">
                                  <p:stCondLst>
                                    <p:cond delay="0"/>
                                  </p:stCondLst>
                                  <p:childTnLst>
                                    <p:set>
                                      <p:cBhvr>
                                        <p:cTn id="66" dur="1" fill="hold">
                                          <p:stCondLst>
                                            <p:cond delay="0"/>
                                          </p:stCondLst>
                                        </p:cTn>
                                        <p:tgtEl>
                                          <p:spTgt spid="6">
                                            <p:graphicEl>
                                              <a:chart seriesIdx="-4" categoryIdx="13" bldStep="category"/>
                                            </p:graphicEl>
                                          </p:spTgt>
                                        </p:tgtEl>
                                        <p:attrNameLst>
                                          <p:attrName>style.visibility</p:attrName>
                                        </p:attrNameLst>
                                      </p:cBhvr>
                                      <p:to>
                                        <p:strVal val="visible"/>
                                      </p:to>
                                    </p:set>
                                    <p:animEffect transition="in" filter="wipe(down)">
                                      <p:cBhvr>
                                        <p:cTn id="67" dur="300"/>
                                        <p:tgtEl>
                                          <p:spTgt spid="6">
                                            <p:graphicEl>
                                              <a:chart seriesIdx="-4" categoryIdx="13" bldStep="category"/>
                                            </p:graphicEl>
                                          </p:spTgt>
                                        </p:tgtEl>
                                      </p:cBhvr>
                                    </p:animEffect>
                                  </p:childTnLst>
                                </p:cTn>
                              </p:par>
                            </p:childTnLst>
                          </p:cTn>
                        </p:par>
                        <p:par>
                          <p:cTn id="68" fill="hold">
                            <p:stCondLst>
                              <p:cond delay="4800"/>
                            </p:stCondLst>
                            <p:childTnLst>
                              <p:par>
                                <p:cTn id="69" presetID="22" presetClass="entr" presetSubtype="4" repeatCount="0" fill="hold" grpId="0" nodeType="afterEffect">
                                  <p:stCondLst>
                                    <p:cond delay="0"/>
                                  </p:stCondLst>
                                  <p:childTnLst>
                                    <p:set>
                                      <p:cBhvr>
                                        <p:cTn id="70" dur="1" fill="hold">
                                          <p:stCondLst>
                                            <p:cond delay="0"/>
                                          </p:stCondLst>
                                        </p:cTn>
                                        <p:tgtEl>
                                          <p:spTgt spid="6">
                                            <p:graphicEl>
                                              <a:chart seriesIdx="-4" categoryIdx="14" bldStep="category"/>
                                            </p:graphicEl>
                                          </p:spTgt>
                                        </p:tgtEl>
                                        <p:attrNameLst>
                                          <p:attrName>style.visibility</p:attrName>
                                        </p:attrNameLst>
                                      </p:cBhvr>
                                      <p:to>
                                        <p:strVal val="visible"/>
                                      </p:to>
                                    </p:set>
                                    <p:animEffect transition="in" filter="wipe(down)">
                                      <p:cBhvr>
                                        <p:cTn id="71" dur="300"/>
                                        <p:tgtEl>
                                          <p:spTgt spid="6">
                                            <p:graphicEl>
                                              <a:chart seriesIdx="-4" categoryIdx="14" bldStep="category"/>
                                            </p:graphicEl>
                                          </p:spTgt>
                                        </p:tgtEl>
                                      </p:cBhvr>
                                    </p:animEffect>
                                  </p:childTnLst>
                                </p:cTn>
                              </p:par>
                            </p:childTnLst>
                          </p:cTn>
                        </p:par>
                        <p:par>
                          <p:cTn id="72" fill="hold">
                            <p:stCondLst>
                              <p:cond delay="5100"/>
                            </p:stCondLst>
                            <p:childTnLst>
                              <p:par>
                                <p:cTn id="73" presetID="22" presetClass="entr" presetSubtype="4" repeatCount="0" fill="hold" grpId="0" nodeType="afterEffect">
                                  <p:stCondLst>
                                    <p:cond delay="0"/>
                                  </p:stCondLst>
                                  <p:childTnLst>
                                    <p:set>
                                      <p:cBhvr>
                                        <p:cTn id="74" dur="1" fill="hold">
                                          <p:stCondLst>
                                            <p:cond delay="0"/>
                                          </p:stCondLst>
                                        </p:cTn>
                                        <p:tgtEl>
                                          <p:spTgt spid="6">
                                            <p:graphicEl>
                                              <a:chart seriesIdx="-4" categoryIdx="15" bldStep="category"/>
                                            </p:graphicEl>
                                          </p:spTgt>
                                        </p:tgtEl>
                                        <p:attrNameLst>
                                          <p:attrName>style.visibility</p:attrName>
                                        </p:attrNameLst>
                                      </p:cBhvr>
                                      <p:to>
                                        <p:strVal val="visible"/>
                                      </p:to>
                                    </p:set>
                                    <p:animEffect transition="in" filter="wipe(down)">
                                      <p:cBhvr>
                                        <p:cTn id="75" dur="300"/>
                                        <p:tgtEl>
                                          <p:spTgt spid="6">
                                            <p:graphicEl>
                                              <a:chart seriesIdx="-4" categoryIdx="15" bldStep="category"/>
                                            </p:graphicEl>
                                          </p:spTgt>
                                        </p:tgtEl>
                                      </p:cBhvr>
                                    </p:animEffect>
                                  </p:childTnLst>
                                </p:cTn>
                              </p:par>
                            </p:childTnLst>
                          </p:cTn>
                        </p:par>
                        <p:par>
                          <p:cTn id="76" fill="hold">
                            <p:stCondLst>
                              <p:cond delay="5400"/>
                            </p:stCondLst>
                            <p:childTnLst>
                              <p:par>
                                <p:cTn id="77" presetID="22" presetClass="entr" presetSubtype="4" repeatCount="0" fill="hold" grpId="0" nodeType="afterEffect">
                                  <p:stCondLst>
                                    <p:cond delay="0"/>
                                  </p:stCondLst>
                                  <p:childTnLst>
                                    <p:set>
                                      <p:cBhvr>
                                        <p:cTn id="78" dur="1" fill="hold">
                                          <p:stCondLst>
                                            <p:cond delay="0"/>
                                          </p:stCondLst>
                                        </p:cTn>
                                        <p:tgtEl>
                                          <p:spTgt spid="6">
                                            <p:graphicEl>
                                              <a:chart seriesIdx="-4" categoryIdx="16" bldStep="category"/>
                                            </p:graphicEl>
                                          </p:spTgt>
                                        </p:tgtEl>
                                        <p:attrNameLst>
                                          <p:attrName>style.visibility</p:attrName>
                                        </p:attrNameLst>
                                      </p:cBhvr>
                                      <p:to>
                                        <p:strVal val="visible"/>
                                      </p:to>
                                    </p:set>
                                    <p:animEffect transition="in" filter="wipe(down)">
                                      <p:cBhvr>
                                        <p:cTn id="79" dur="300"/>
                                        <p:tgtEl>
                                          <p:spTgt spid="6">
                                            <p:graphicEl>
                                              <a:chart seriesIdx="-4" categoryIdx="16" bldStep="category"/>
                                            </p:graphicEl>
                                          </p:spTgt>
                                        </p:tgtEl>
                                      </p:cBhvr>
                                    </p:animEffect>
                                  </p:childTnLst>
                                </p:cTn>
                              </p:par>
                            </p:childTnLst>
                          </p:cTn>
                        </p:par>
                        <p:par>
                          <p:cTn id="80" fill="hold">
                            <p:stCondLst>
                              <p:cond delay="5700"/>
                            </p:stCondLst>
                            <p:childTnLst>
                              <p:par>
                                <p:cTn id="81" presetID="22" presetClass="entr" presetSubtype="4" repeatCount="0" fill="hold" grpId="0" nodeType="afterEffect">
                                  <p:stCondLst>
                                    <p:cond delay="0"/>
                                  </p:stCondLst>
                                  <p:childTnLst>
                                    <p:set>
                                      <p:cBhvr>
                                        <p:cTn id="82" dur="1" fill="hold">
                                          <p:stCondLst>
                                            <p:cond delay="0"/>
                                          </p:stCondLst>
                                        </p:cTn>
                                        <p:tgtEl>
                                          <p:spTgt spid="6">
                                            <p:graphicEl>
                                              <a:chart seriesIdx="-4" categoryIdx="17" bldStep="category"/>
                                            </p:graphicEl>
                                          </p:spTgt>
                                        </p:tgtEl>
                                        <p:attrNameLst>
                                          <p:attrName>style.visibility</p:attrName>
                                        </p:attrNameLst>
                                      </p:cBhvr>
                                      <p:to>
                                        <p:strVal val="visible"/>
                                      </p:to>
                                    </p:set>
                                    <p:animEffect transition="in" filter="wipe(down)">
                                      <p:cBhvr>
                                        <p:cTn id="83" dur="300"/>
                                        <p:tgtEl>
                                          <p:spTgt spid="6">
                                            <p:graphicEl>
                                              <a:chart seriesIdx="-4" categoryIdx="17" bldStep="category"/>
                                            </p:graphicEl>
                                          </p:spTgt>
                                        </p:tgtEl>
                                      </p:cBhvr>
                                    </p:animEffect>
                                  </p:childTnLst>
                                </p:cTn>
                              </p:par>
                            </p:childTnLst>
                          </p:cTn>
                        </p:par>
                        <p:par>
                          <p:cTn id="84" fill="hold">
                            <p:stCondLst>
                              <p:cond delay="6000"/>
                            </p:stCondLst>
                            <p:childTnLst>
                              <p:par>
                                <p:cTn id="85" presetID="22" presetClass="entr" presetSubtype="4" repeatCount="0" fill="hold" grpId="0" nodeType="afterEffect">
                                  <p:stCondLst>
                                    <p:cond delay="0"/>
                                  </p:stCondLst>
                                  <p:childTnLst>
                                    <p:set>
                                      <p:cBhvr>
                                        <p:cTn id="86" dur="1" fill="hold">
                                          <p:stCondLst>
                                            <p:cond delay="0"/>
                                          </p:stCondLst>
                                        </p:cTn>
                                        <p:tgtEl>
                                          <p:spTgt spid="6">
                                            <p:graphicEl>
                                              <a:chart seriesIdx="-4" categoryIdx="18" bldStep="category"/>
                                            </p:graphicEl>
                                          </p:spTgt>
                                        </p:tgtEl>
                                        <p:attrNameLst>
                                          <p:attrName>style.visibility</p:attrName>
                                        </p:attrNameLst>
                                      </p:cBhvr>
                                      <p:to>
                                        <p:strVal val="visible"/>
                                      </p:to>
                                    </p:set>
                                    <p:animEffect transition="in" filter="wipe(down)">
                                      <p:cBhvr>
                                        <p:cTn id="87" dur="300"/>
                                        <p:tgtEl>
                                          <p:spTgt spid="6">
                                            <p:graphicEl>
                                              <a:chart seriesIdx="-4" categoryIdx="18" bldStep="category"/>
                                            </p:graphicEl>
                                          </p:spTgt>
                                        </p:tgtEl>
                                      </p:cBhvr>
                                    </p:animEffect>
                                  </p:childTnLst>
                                </p:cTn>
                              </p:par>
                            </p:childTnLst>
                          </p:cTn>
                        </p:par>
                        <p:par>
                          <p:cTn id="88" fill="hold">
                            <p:stCondLst>
                              <p:cond delay="6300"/>
                            </p:stCondLst>
                            <p:childTnLst>
                              <p:par>
                                <p:cTn id="89" presetID="22" presetClass="entr" presetSubtype="4" repeatCount="0" fill="hold" grpId="0" nodeType="afterEffect">
                                  <p:stCondLst>
                                    <p:cond delay="0"/>
                                  </p:stCondLst>
                                  <p:childTnLst>
                                    <p:set>
                                      <p:cBhvr>
                                        <p:cTn id="90" dur="1" fill="hold">
                                          <p:stCondLst>
                                            <p:cond delay="0"/>
                                          </p:stCondLst>
                                        </p:cTn>
                                        <p:tgtEl>
                                          <p:spTgt spid="6">
                                            <p:graphicEl>
                                              <a:chart seriesIdx="-4" categoryIdx="19" bldStep="category"/>
                                            </p:graphicEl>
                                          </p:spTgt>
                                        </p:tgtEl>
                                        <p:attrNameLst>
                                          <p:attrName>style.visibility</p:attrName>
                                        </p:attrNameLst>
                                      </p:cBhvr>
                                      <p:to>
                                        <p:strVal val="visible"/>
                                      </p:to>
                                    </p:set>
                                    <p:animEffect transition="in" filter="wipe(down)">
                                      <p:cBhvr>
                                        <p:cTn id="91" dur="300"/>
                                        <p:tgtEl>
                                          <p:spTgt spid="6">
                                            <p:graphicEl>
                                              <a:chart seriesIdx="-4" categoryIdx="19" bldStep="category"/>
                                            </p:graphicEl>
                                          </p:spTgt>
                                        </p:tgtEl>
                                      </p:cBhvr>
                                    </p:animEffect>
                                  </p:childTnLst>
                                </p:cTn>
                              </p:par>
                            </p:childTnLst>
                          </p:cTn>
                        </p:par>
                        <p:par>
                          <p:cTn id="92" fill="hold">
                            <p:stCondLst>
                              <p:cond delay="6600"/>
                            </p:stCondLst>
                            <p:childTnLst>
                              <p:par>
                                <p:cTn id="93" presetID="22" presetClass="entr" presetSubtype="4" repeatCount="0" fill="hold" grpId="0" nodeType="afterEffect">
                                  <p:stCondLst>
                                    <p:cond delay="0"/>
                                  </p:stCondLst>
                                  <p:childTnLst>
                                    <p:set>
                                      <p:cBhvr>
                                        <p:cTn id="94" dur="1" fill="hold">
                                          <p:stCondLst>
                                            <p:cond delay="0"/>
                                          </p:stCondLst>
                                        </p:cTn>
                                        <p:tgtEl>
                                          <p:spTgt spid="6">
                                            <p:graphicEl>
                                              <a:chart seriesIdx="-4" categoryIdx="20" bldStep="category"/>
                                            </p:graphicEl>
                                          </p:spTgt>
                                        </p:tgtEl>
                                        <p:attrNameLst>
                                          <p:attrName>style.visibility</p:attrName>
                                        </p:attrNameLst>
                                      </p:cBhvr>
                                      <p:to>
                                        <p:strVal val="visible"/>
                                      </p:to>
                                    </p:set>
                                    <p:animEffect transition="in" filter="wipe(down)">
                                      <p:cBhvr>
                                        <p:cTn id="95" dur="300"/>
                                        <p:tgtEl>
                                          <p:spTgt spid="6">
                                            <p:graphicEl>
                                              <a:chart seriesIdx="-4" categoryIdx="20" bldStep="category"/>
                                            </p:graphicEl>
                                          </p:spTgt>
                                        </p:tgtEl>
                                      </p:cBhvr>
                                    </p:animEffect>
                                  </p:childTnLst>
                                </p:cTn>
                              </p:par>
                            </p:childTnLst>
                          </p:cTn>
                        </p:par>
                        <p:par>
                          <p:cTn id="96" fill="hold">
                            <p:stCondLst>
                              <p:cond delay="6900"/>
                            </p:stCondLst>
                            <p:childTnLst>
                              <p:par>
                                <p:cTn id="97" presetID="22" presetClass="entr" presetSubtype="4" repeatCount="0" fill="hold" grpId="0" nodeType="afterEffect">
                                  <p:stCondLst>
                                    <p:cond delay="0"/>
                                  </p:stCondLst>
                                  <p:childTnLst>
                                    <p:set>
                                      <p:cBhvr>
                                        <p:cTn id="98" dur="1" fill="hold">
                                          <p:stCondLst>
                                            <p:cond delay="0"/>
                                          </p:stCondLst>
                                        </p:cTn>
                                        <p:tgtEl>
                                          <p:spTgt spid="6">
                                            <p:graphicEl>
                                              <a:chart seriesIdx="-4" categoryIdx="21" bldStep="category"/>
                                            </p:graphicEl>
                                          </p:spTgt>
                                        </p:tgtEl>
                                        <p:attrNameLst>
                                          <p:attrName>style.visibility</p:attrName>
                                        </p:attrNameLst>
                                      </p:cBhvr>
                                      <p:to>
                                        <p:strVal val="visible"/>
                                      </p:to>
                                    </p:set>
                                    <p:animEffect transition="in" filter="wipe(down)">
                                      <p:cBhvr>
                                        <p:cTn id="99" dur="300"/>
                                        <p:tgtEl>
                                          <p:spTgt spid="6">
                                            <p:graphicEl>
                                              <a:chart seriesIdx="-4" categoryIdx="21" bldStep="category"/>
                                            </p:graphicEl>
                                          </p:spTgt>
                                        </p:tgtEl>
                                      </p:cBhvr>
                                    </p:animEffect>
                                  </p:childTnLst>
                                </p:cTn>
                              </p:par>
                            </p:childTnLst>
                          </p:cTn>
                        </p:par>
                        <p:par>
                          <p:cTn id="100" fill="hold">
                            <p:stCondLst>
                              <p:cond delay="7200"/>
                            </p:stCondLst>
                            <p:childTnLst>
                              <p:par>
                                <p:cTn id="101" presetID="22" presetClass="entr" presetSubtype="4" repeatCount="0" fill="hold" grpId="0" nodeType="afterEffect">
                                  <p:stCondLst>
                                    <p:cond delay="0"/>
                                  </p:stCondLst>
                                  <p:childTnLst>
                                    <p:set>
                                      <p:cBhvr>
                                        <p:cTn id="102" dur="1" fill="hold">
                                          <p:stCondLst>
                                            <p:cond delay="0"/>
                                          </p:stCondLst>
                                        </p:cTn>
                                        <p:tgtEl>
                                          <p:spTgt spid="6">
                                            <p:graphicEl>
                                              <a:chart seriesIdx="-4" categoryIdx="22" bldStep="category"/>
                                            </p:graphicEl>
                                          </p:spTgt>
                                        </p:tgtEl>
                                        <p:attrNameLst>
                                          <p:attrName>style.visibility</p:attrName>
                                        </p:attrNameLst>
                                      </p:cBhvr>
                                      <p:to>
                                        <p:strVal val="visible"/>
                                      </p:to>
                                    </p:set>
                                    <p:animEffect transition="in" filter="wipe(down)">
                                      <p:cBhvr>
                                        <p:cTn id="103" dur="300"/>
                                        <p:tgtEl>
                                          <p:spTgt spid="6">
                                            <p:graphicEl>
                                              <a:chart seriesIdx="-4" categoryIdx="22" bldStep="category"/>
                                            </p:graphicEl>
                                          </p:spTgt>
                                        </p:tgtEl>
                                      </p:cBhvr>
                                    </p:animEffect>
                                  </p:childTnLst>
                                </p:cTn>
                              </p:par>
                            </p:childTnLst>
                          </p:cTn>
                        </p:par>
                        <p:par>
                          <p:cTn id="104" fill="hold">
                            <p:stCondLst>
                              <p:cond delay="7500"/>
                            </p:stCondLst>
                            <p:childTnLst>
                              <p:par>
                                <p:cTn id="105" presetID="22" presetClass="entr" presetSubtype="4" repeatCount="0" fill="hold" grpId="0" nodeType="afterEffect">
                                  <p:stCondLst>
                                    <p:cond delay="0"/>
                                  </p:stCondLst>
                                  <p:childTnLst>
                                    <p:set>
                                      <p:cBhvr>
                                        <p:cTn id="106" dur="1" fill="hold">
                                          <p:stCondLst>
                                            <p:cond delay="0"/>
                                          </p:stCondLst>
                                        </p:cTn>
                                        <p:tgtEl>
                                          <p:spTgt spid="6">
                                            <p:graphicEl>
                                              <a:chart seriesIdx="-4" categoryIdx="23" bldStep="category"/>
                                            </p:graphicEl>
                                          </p:spTgt>
                                        </p:tgtEl>
                                        <p:attrNameLst>
                                          <p:attrName>style.visibility</p:attrName>
                                        </p:attrNameLst>
                                      </p:cBhvr>
                                      <p:to>
                                        <p:strVal val="visible"/>
                                      </p:to>
                                    </p:set>
                                    <p:animEffect transition="in" filter="wipe(down)">
                                      <p:cBhvr>
                                        <p:cTn id="107" dur="300"/>
                                        <p:tgtEl>
                                          <p:spTgt spid="6">
                                            <p:graphicEl>
                                              <a:chart seriesIdx="-4" categoryIdx="2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Graphic spid="6" grpId="0">
        <p:bldSub>
          <a:bldChart bld="category"/>
        </p:bldSub>
      </p:bldGraphic>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1B31BE-8F00-4FD0-B83D-49F14B7AACC4}"/>
              </a:ext>
            </a:extLst>
          </p:cNvPr>
          <p:cNvSpPr>
            <a:spLocks noGrp="1"/>
          </p:cNvSpPr>
          <p:nvPr>
            <p:ph type="title" hasCustomPrompt="1"/>
          </p:nvPr>
        </p:nvSpPr>
        <p:spPr/>
        <p:txBody>
          <a:bodyPr/>
          <a:lstStyle/>
          <a:p>
            <a:r>
              <a:rPr lang="en-GB" altLang="en-US" noProof="0" dirty="0"/>
              <a:t>CLICK TO EDIT MASTER TITLE STYLE</a:t>
            </a:r>
            <a:endParaRPr lang="en-GB" noProof="0" dirty="0"/>
          </a:p>
        </p:txBody>
      </p:sp>
      <p:graphicFrame>
        <p:nvGraphicFramePr>
          <p:cNvPr id="3" name="Chart 62">
            <a:extLst>
              <a:ext uri="{FF2B5EF4-FFF2-40B4-BE49-F238E27FC236}">
                <a16:creationId xmlns:a16="http://schemas.microsoft.com/office/drawing/2014/main" id="{ACF06B11-18F4-4720-A183-165C1FB85F61}"/>
              </a:ext>
            </a:extLst>
          </p:cNvPr>
          <p:cNvGraphicFramePr/>
          <p:nvPr userDrawn="1">
            <p:extLst>
              <p:ext uri="{D42A27DB-BD31-4B8C-83A1-F6EECF244321}">
                <p14:modId xmlns:p14="http://schemas.microsoft.com/office/powerpoint/2010/main" val="1737926873"/>
              </p:ext>
            </p:extLst>
          </p:nvPr>
        </p:nvGraphicFramePr>
        <p:xfrm>
          <a:off x="279036" y="1219353"/>
          <a:ext cx="11656060" cy="4735687"/>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a:extLst>
              <a:ext uri="{FF2B5EF4-FFF2-40B4-BE49-F238E27FC236}">
                <a16:creationId xmlns:a16="http://schemas.microsoft.com/office/drawing/2014/main" id="{0805BBD0-4E77-4901-8F9B-5C34F6E0468A}"/>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12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after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7" dur="300"/>
                                        <p:tgtEl>
                                          <p:spTgt spid="3">
                                            <p:graphicEl>
                                              <a:chart seriesIdx="-3" categoryIdx="-3" bldStep="gridLegend"/>
                                            </p:graphicEl>
                                          </p:spTgt>
                                        </p:tgtEl>
                                      </p:cBhvr>
                                    </p:animEffect>
                                  </p:childTnLst>
                                </p:cTn>
                              </p:par>
                            </p:childTnLst>
                          </p:cTn>
                        </p:par>
                        <p:par>
                          <p:cTn id="8" fill="hold">
                            <p:stCondLst>
                              <p:cond delay="300"/>
                            </p:stCondLst>
                            <p:childTnLst>
                              <p:par>
                                <p:cTn id="9" presetID="22" presetClass="entr" presetSubtype="4" repeatCount="0" fill="hold" grpId="0" nodeType="afterEffect">
                                  <p:stCondLst>
                                    <p:cond delay="0"/>
                                  </p:stCondLst>
                                  <p:childTnLst>
                                    <p:set>
                                      <p:cBhvr>
                                        <p:cTn id="10"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ipe(down)">
                                      <p:cBhvr>
                                        <p:cTn id="11" dur="300"/>
                                        <p:tgtEl>
                                          <p:spTgt spid="3">
                                            <p:graphicEl>
                                              <a:chart seriesIdx="-4" categoryIdx="0" bldStep="category"/>
                                            </p:graphicEl>
                                          </p:spTgt>
                                        </p:tgtEl>
                                      </p:cBhvr>
                                    </p:animEffect>
                                  </p:childTnLst>
                                </p:cTn>
                              </p:par>
                            </p:childTnLst>
                          </p:cTn>
                        </p:par>
                        <p:par>
                          <p:cTn id="12" fill="hold">
                            <p:stCondLst>
                              <p:cond delay="600"/>
                            </p:stCondLst>
                            <p:childTnLst>
                              <p:par>
                                <p:cTn id="13" presetID="22" presetClass="entr" presetSubtype="4" repeatCount="0" fill="hold" grpId="0" nodeType="afterEffect">
                                  <p:stCondLst>
                                    <p:cond delay="0"/>
                                  </p:stCondLst>
                                  <p:childTnLst>
                                    <p:set>
                                      <p:cBhvr>
                                        <p:cTn id="14"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ipe(down)">
                                      <p:cBhvr>
                                        <p:cTn id="15" dur="300"/>
                                        <p:tgtEl>
                                          <p:spTgt spid="3">
                                            <p:graphicEl>
                                              <a:chart seriesIdx="-4" categoryIdx="1" bldStep="category"/>
                                            </p:graphicEl>
                                          </p:spTgt>
                                        </p:tgtEl>
                                      </p:cBhvr>
                                    </p:animEffect>
                                  </p:childTnLst>
                                </p:cTn>
                              </p:par>
                            </p:childTnLst>
                          </p:cTn>
                        </p:par>
                        <p:par>
                          <p:cTn id="16" fill="hold">
                            <p:stCondLst>
                              <p:cond delay="900"/>
                            </p:stCondLst>
                            <p:childTnLst>
                              <p:par>
                                <p:cTn id="17" presetID="22" presetClass="entr" presetSubtype="4" repeatCount="0" fill="hold" grpId="0" nodeType="afterEffect">
                                  <p:stCondLst>
                                    <p:cond delay="0"/>
                                  </p:stCondLst>
                                  <p:childTnLst>
                                    <p:set>
                                      <p:cBhvr>
                                        <p:cTn id="18"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ipe(down)">
                                      <p:cBhvr>
                                        <p:cTn id="19" dur="300"/>
                                        <p:tgtEl>
                                          <p:spTgt spid="3">
                                            <p:graphicEl>
                                              <a:chart seriesIdx="-4" categoryIdx="2" bldStep="category"/>
                                            </p:graphicEl>
                                          </p:spTgt>
                                        </p:tgtEl>
                                      </p:cBhvr>
                                    </p:animEffect>
                                  </p:childTnLst>
                                </p:cTn>
                              </p:par>
                            </p:childTnLst>
                          </p:cTn>
                        </p:par>
                        <p:par>
                          <p:cTn id="20" fill="hold">
                            <p:stCondLst>
                              <p:cond delay="1200"/>
                            </p:stCondLst>
                            <p:childTnLst>
                              <p:par>
                                <p:cTn id="21" presetID="22" presetClass="entr" presetSubtype="4" repeatCount="0" fill="hold" grpId="0" nodeType="afterEffect">
                                  <p:stCondLst>
                                    <p:cond delay="0"/>
                                  </p:stCondLst>
                                  <p:childTnLst>
                                    <p:set>
                                      <p:cBhvr>
                                        <p:cTn id="22"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ipe(down)">
                                      <p:cBhvr>
                                        <p:cTn id="23" dur="300"/>
                                        <p:tgtEl>
                                          <p:spTgt spid="3">
                                            <p:graphicEl>
                                              <a:chart seriesIdx="-4" categoryIdx="3" bldStep="category"/>
                                            </p:graphicEl>
                                          </p:spTgt>
                                        </p:tgtEl>
                                      </p:cBhvr>
                                    </p:animEffect>
                                  </p:childTnLst>
                                </p:cTn>
                              </p:par>
                            </p:childTnLst>
                          </p:cTn>
                        </p:par>
                        <p:par>
                          <p:cTn id="24" fill="hold">
                            <p:stCondLst>
                              <p:cond delay="1500"/>
                            </p:stCondLst>
                            <p:childTnLst>
                              <p:par>
                                <p:cTn id="25" presetID="22" presetClass="entr" presetSubtype="4" repeatCount="0" fill="hold" grpId="0" nodeType="afterEffect">
                                  <p:stCondLst>
                                    <p:cond delay="0"/>
                                  </p:stCondLst>
                                  <p:childTnLst>
                                    <p:set>
                                      <p:cBhvr>
                                        <p:cTn id="26" dur="1" fill="hold">
                                          <p:stCondLst>
                                            <p:cond delay="0"/>
                                          </p:stCondLst>
                                        </p:cTn>
                                        <p:tgtEl>
                                          <p:spTgt spid="3">
                                            <p:graphicEl>
                                              <a:chart seriesIdx="-4" categoryIdx="4" bldStep="category"/>
                                            </p:graphicEl>
                                          </p:spTgt>
                                        </p:tgtEl>
                                        <p:attrNameLst>
                                          <p:attrName>style.visibility</p:attrName>
                                        </p:attrNameLst>
                                      </p:cBhvr>
                                      <p:to>
                                        <p:strVal val="visible"/>
                                      </p:to>
                                    </p:set>
                                    <p:animEffect transition="in" filter="wipe(down)">
                                      <p:cBhvr>
                                        <p:cTn id="27" dur="300"/>
                                        <p:tgtEl>
                                          <p:spTgt spid="3">
                                            <p:graphicEl>
                                              <a:chart seriesIdx="-4" categoryIdx="4" bldStep="category"/>
                                            </p:graphicEl>
                                          </p:spTgt>
                                        </p:tgtEl>
                                      </p:cBhvr>
                                    </p:animEffect>
                                  </p:childTnLst>
                                </p:cTn>
                              </p:par>
                            </p:childTnLst>
                          </p:cTn>
                        </p:par>
                        <p:par>
                          <p:cTn id="28" fill="hold">
                            <p:stCondLst>
                              <p:cond delay="1800"/>
                            </p:stCondLst>
                            <p:childTnLst>
                              <p:par>
                                <p:cTn id="29" presetID="22" presetClass="entr" presetSubtype="4" repeatCount="0" fill="hold" grpId="0" nodeType="afterEffect">
                                  <p:stCondLst>
                                    <p:cond delay="0"/>
                                  </p:stCondLst>
                                  <p:childTnLst>
                                    <p:set>
                                      <p:cBhvr>
                                        <p:cTn id="30" dur="1" fill="hold">
                                          <p:stCondLst>
                                            <p:cond delay="0"/>
                                          </p:stCondLst>
                                        </p:cTn>
                                        <p:tgtEl>
                                          <p:spTgt spid="3">
                                            <p:graphicEl>
                                              <a:chart seriesIdx="-4" categoryIdx="5" bldStep="category"/>
                                            </p:graphicEl>
                                          </p:spTgt>
                                        </p:tgtEl>
                                        <p:attrNameLst>
                                          <p:attrName>style.visibility</p:attrName>
                                        </p:attrNameLst>
                                      </p:cBhvr>
                                      <p:to>
                                        <p:strVal val="visible"/>
                                      </p:to>
                                    </p:set>
                                    <p:animEffect transition="in" filter="wipe(down)">
                                      <p:cBhvr>
                                        <p:cTn id="31" dur="300"/>
                                        <p:tgtEl>
                                          <p:spTgt spid="3">
                                            <p:graphicEl>
                                              <a:chart seriesIdx="-4" categoryIdx="5" bldStep="category"/>
                                            </p:graphicEl>
                                          </p:spTgt>
                                        </p:tgtEl>
                                      </p:cBhvr>
                                    </p:animEffect>
                                  </p:childTnLst>
                                </p:cTn>
                              </p:par>
                            </p:childTnLst>
                          </p:cTn>
                        </p:par>
                        <p:par>
                          <p:cTn id="32" fill="hold">
                            <p:stCondLst>
                              <p:cond delay="2100"/>
                            </p:stCondLst>
                            <p:childTnLst>
                              <p:par>
                                <p:cTn id="33" presetID="22" presetClass="entr" presetSubtype="4" repeatCount="0" fill="hold" grpId="0" nodeType="afterEffect">
                                  <p:stCondLst>
                                    <p:cond delay="0"/>
                                  </p:stCondLst>
                                  <p:childTnLst>
                                    <p:set>
                                      <p:cBhvr>
                                        <p:cTn id="34" dur="1" fill="hold">
                                          <p:stCondLst>
                                            <p:cond delay="0"/>
                                          </p:stCondLst>
                                        </p:cTn>
                                        <p:tgtEl>
                                          <p:spTgt spid="3">
                                            <p:graphicEl>
                                              <a:chart seriesIdx="-4" categoryIdx="6" bldStep="category"/>
                                            </p:graphicEl>
                                          </p:spTgt>
                                        </p:tgtEl>
                                        <p:attrNameLst>
                                          <p:attrName>style.visibility</p:attrName>
                                        </p:attrNameLst>
                                      </p:cBhvr>
                                      <p:to>
                                        <p:strVal val="visible"/>
                                      </p:to>
                                    </p:set>
                                    <p:animEffect transition="in" filter="wipe(down)">
                                      <p:cBhvr>
                                        <p:cTn id="35" dur="300"/>
                                        <p:tgtEl>
                                          <p:spTgt spid="3">
                                            <p:graphicEl>
                                              <a:chart seriesIdx="-4" categoryIdx="6" bldStep="category"/>
                                            </p:graphicEl>
                                          </p:spTgt>
                                        </p:tgtEl>
                                      </p:cBhvr>
                                    </p:animEffect>
                                  </p:childTnLst>
                                </p:cTn>
                              </p:par>
                            </p:childTnLst>
                          </p:cTn>
                        </p:par>
                        <p:par>
                          <p:cTn id="36" fill="hold">
                            <p:stCondLst>
                              <p:cond delay="2400"/>
                            </p:stCondLst>
                            <p:childTnLst>
                              <p:par>
                                <p:cTn id="37" presetID="22" presetClass="entr" presetSubtype="4" repeatCount="0" fill="hold" grpId="0" nodeType="afterEffect">
                                  <p:stCondLst>
                                    <p:cond delay="0"/>
                                  </p:stCondLst>
                                  <p:childTnLst>
                                    <p:set>
                                      <p:cBhvr>
                                        <p:cTn id="38" dur="1" fill="hold">
                                          <p:stCondLst>
                                            <p:cond delay="0"/>
                                          </p:stCondLst>
                                        </p:cTn>
                                        <p:tgtEl>
                                          <p:spTgt spid="3">
                                            <p:graphicEl>
                                              <a:chart seriesIdx="-4" categoryIdx="7" bldStep="category"/>
                                            </p:graphicEl>
                                          </p:spTgt>
                                        </p:tgtEl>
                                        <p:attrNameLst>
                                          <p:attrName>style.visibility</p:attrName>
                                        </p:attrNameLst>
                                      </p:cBhvr>
                                      <p:to>
                                        <p:strVal val="visible"/>
                                      </p:to>
                                    </p:set>
                                    <p:animEffect transition="in" filter="wipe(down)">
                                      <p:cBhvr>
                                        <p:cTn id="39" dur="300"/>
                                        <p:tgtEl>
                                          <p:spTgt spid="3">
                                            <p:graphicEl>
                                              <a:chart seriesIdx="-4" categoryIdx="7" bldStep="category"/>
                                            </p:graphicEl>
                                          </p:spTgt>
                                        </p:tgtEl>
                                      </p:cBhvr>
                                    </p:animEffect>
                                  </p:childTnLst>
                                </p:cTn>
                              </p:par>
                            </p:childTnLst>
                          </p:cTn>
                        </p:par>
                        <p:par>
                          <p:cTn id="40" fill="hold">
                            <p:stCondLst>
                              <p:cond delay="2700"/>
                            </p:stCondLst>
                            <p:childTnLst>
                              <p:par>
                                <p:cTn id="41" presetID="22" presetClass="entr" presetSubtype="4" repeatCount="0" fill="hold" grpId="0" nodeType="afterEffect">
                                  <p:stCondLst>
                                    <p:cond delay="0"/>
                                  </p:stCondLst>
                                  <p:childTnLst>
                                    <p:set>
                                      <p:cBhvr>
                                        <p:cTn id="42" dur="1" fill="hold">
                                          <p:stCondLst>
                                            <p:cond delay="0"/>
                                          </p:stCondLst>
                                        </p:cTn>
                                        <p:tgtEl>
                                          <p:spTgt spid="3">
                                            <p:graphicEl>
                                              <a:chart seriesIdx="-4" categoryIdx="8" bldStep="category"/>
                                            </p:graphicEl>
                                          </p:spTgt>
                                        </p:tgtEl>
                                        <p:attrNameLst>
                                          <p:attrName>style.visibility</p:attrName>
                                        </p:attrNameLst>
                                      </p:cBhvr>
                                      <p:to>
                                        <p:strVal val="visible"/>
                                      </p:to>
                                    </p:set>
                                    <p:animEffect transition="in" filter="wipe(down)">
                                      <p:cBhvr>
                                        <p:cTn id="43" dur="300"/>
                                        <p:tgtEl>
                                          <p:spTgt spid="3">
                                            <p:graphicEl>
                                              <a:chart seriesIdx="-4" categoryIdx="8" bldStep="category"/>
                                            </p:graphicEl>
                                          </p:spTgt>
                                        </p:tgtEl>
                                      </p:cBhvr>
                                    </p:animEffect>
                                  </p:childTnLst>
                                </p:cTn>
                              </p:par>
                            </p:childTnLst>
                          </p:cTn>
                        </p:par>
                        <p:par>
                          <p:cTn id="44" fill="hold">
                            <p:stCondLst>
                              <p:cond delay="3000"/>
                            </p:stCondLst>
                            <p:childTnLst>
                              <p:par>
                                <p:cTn id="45" presetID="22" presetClass="entr" presetSubtype="4" repeatCount="0" fill="hold" grpId="0" nodeType="afterEffect">
                                  <p:stCondLst>
                                    <p:cond delay="0"/>
                                  </p:stCondLst>
                                  <p:childTnLst>
                                    <p:set>
                                      <p:cBhvr>
                                        <p:cTn id="46" dur="1" fill="hold">
                                          <p:stCondLst>
                                            <p:cond delay="0"/>
                                          </p:stCondLst>
                                        </p:cTn>
                                        <p:tgtEl>
                                          <p:spTgt spid="3">
                                            <p:graphicEl>
                                              <a:chart seriesIdx="-4" categoryIdx="9" bldStep="category"/>
                                            </p:graphicEl>
                                          </p:spTgt>
                                        </p:tgtEl>
                                        <p:attrNameLst>
                                          <p:attrName>style.visibility</p:attrName>
                                        </p:attrNameLst>
                                      </p:cBhvr>
                                      <p:to>
                                        <p:strVal val="visible"/>
                                      </p:to>
                                    </p:set>
                                    <p:animEffect transition="in" filter="wipe(down)">
                                      <p:cBhvr>
                                        <p:cTn id="47" dur="300"/>
                                        <p:tgtEl>
                                          <p:spTgt spid="3">
                                            <p:graphicEl>
                                              <a:chart seriesIdx="-4" categoryIdx="9" bldStep="category"/>
                                            </p:graphicEl>
                                          </p:spTgt>
                                        </p:tgtEl>
                                      </p:cBhvr>
                                    </p:animEffect>
                                  </p:childTnLst>
                                </p:cTn>
                              </p:par>
                            </p:childTnLst>
                          </p:cTn>
                        </p:par>
                        <p:par>
                          <p:cTn id="48" fill="hold">
                            <p:stCondLst>
                              <p:cond delay="3300"/>
                            </p:stCondLst>
                            <p:childTnLst>
                              <p:par>
                                <p:cTn id="49" presetID="22" presetClass="entr" presetSubtype="4" repeatCount="0" fill="hold" grpId="0" nodeType="afterEffect">
                                  <p:stCondLst>
                                    <p:cond delay="0"/>
                                  </p:stCondLst>
                                  <p:childTnLst>
                                    <p:set>
                                      <p:cBhvr>
                                        <p:cTn id="50" dur="1" fill="hold">
                                          <p:stCondLst>
                                            <p:cond delay="0"/>
                                          </p:stCondLst>
                                        </p:cTn>
                                        <p:tgtEl>
                                          <p:spTgt spid="3">
                                            <p:graphicEl>
                                              <a:chart seriesIdx="-4" categoryIdx="10" bldStep="category"/>
                                            </p:graphicEl>
                                          </p:spTgt>
                                        </p:tgtEl>
                                        <p:attrNameLst>
                                          <p:attrName>style.visibility</p:attrName>
                                        </p:attrNameLst>
                                      </p:cBhvr>
                                      <p:to>
                                        <p:strVal val="visible"/>
                                      </p:to>
                                    </p:set>
                                    <p:animEffect transition="in" filter="wipe(down)">
                                      <p:cBhvr>
                                        <p:cTn id="51" dur="300"/>
                                        <p:tgtEl>
                                          <p:spTgt spid="3">
                                            <p:graphicEl>
                                              <a:chart seriesIdx="-4" categoryIdx="10" bldStep="category"/>
                                            </p:graphicEl>
                                          </p:spTgt>
                                        </p:tgtEl>
                                      </p:cBhvr>
                                    </p:animEffect>
                                  </p:childTnLst>
                                </p:cTn>
                              </p:par>
                            </p:childTnLst>
                          </p:cTn>
                        </p:par>
                        <p:par>
                          <p:cTn id="52" fill="hold">
                            <p:stCondLst>
                              <p:cond delay="3600"/>
                            </p:stCondLst>
                            <p:childTnLst>
                              <p:par>
                                <p:cTn id="53" presetID="22" presetClass="entr" presetSubtype="4" repeatCount="0" fill="hold" grpId="0" nodeType="afterEffect">
                                  <p:stCondLst>
                                    <p:cond delay="0"/>
                                  </p:stCondLst>
                                  <p:childTnLst>
                                    <p:set>
                                      <p:cBhvr>
                                        <p:cTn id="54" dur="1" fill="hold">
                                          <p:stCondLst>
                                            <p:cond delay="0"/>
                                          </p:stCondLst>
                                        </p:cTn>
                                        <p:tgtEl>
                                          <p:spTgt spid="3">
                                            <p:graphicEl>
                                              <a:chart seriesIdx="-4" categoryIdx="11" bldStep="category"/>
                                            </p:graphicEl>
                                          </p:spTgt>
                                        </p:tgtEl>
                                        <p:attrNameLst>
                                          <p:attrName>style.visibility</p:attrName>
                                        </p:attrNameLst>
                                      </p:cBhvr>
                                      <p:to>
                                        <p:strVal val="visible"/>
                                      </p:to>
                                    </p:set>
                                    <p:animEffect transition="in" filter="wipe(down)">
                                      <p:cBhvr>
                                        <p:cTn id="55" dur="300"/>
                                        <p:tgtEl>
                                          <p:spTgt spid="3">
                                            <p:graphicEl>
                                              <a:chart seriesIdx="-4" categoryIdx="11" bldStep="category"/>
                                            </p:graphicEl>
                                          </p:spTgt>
                                        </p:tgtEl>
                                      </p:cBhvr>
                                    </p:animEffect>
                                  </p:childTnLst>
                                </p:cTn>
                              </p:par>
                            </p:childTnLst>
                          </p:cTn>
                        </p:par>
                        <p:par>
                          <p:cTn id="56" fill="hold">
                            <p:stCondLst>
                              <p:cond delay="3900"/>
                            </p:stCondLst>
                            <p:childTnLst>
                              <p:par>
                                <p:cTn id="57" presetID="22" presetClass="entr" presetSubtype="4" repeatCount="0" fill="hold" grpId="0" nodeType="afterEffect">
                                  <p:stCondLst>
                                    <p:cond delay="0"/>
                                  </p:stCondLst>
                                  <p:childTnLst>
                                    <p:set>
                                      <p:cBhvr>
                                        <p:cTn id="58" dur="1" fill="hold">
                                          <p:stCondLst>
                                            <p:cond delay="0"/>
                                          </p:stCondLst>
                                        </p:cTn>
                                        <p:tgtEl>
                                          <p:spTgt spid="3">
                                            <p:graphicEl>
                                              <a:chart seriesIdx="-4" categoryIdx="12" bldStep="category"/>
                                            </p:graphicEl>
                                          </p:spTgt>
                                        </p:tgtEl>
                                        <p:attrNameLst>
                                          <p:attrName>style.visibility</p:attrName>
                                        </p:attrNameLst>
                                      </p:cBhvr>
                                      <p:to>
                                        <p:strVal val="visible"/>
                                      </p:to>
                                    </p:set>
                                    <p:animEffect transition="in" filter="wipe(down)">
                                      <p:cBhvr>
                                        <p:cTn id="59" dur="300"/>
                                        <p:tgtEl>
                                          <p:spTgt spid="3">
                                            <p:graphicEl>
                                              <a:chart seriesIdx="-4" categoryIdx="12" bldStep="category"/>
                                            </p:graphicEl>
                                          </p:spTgt>
                                        </p:tgtEl>
                                      </p:cBhvr>
                                    </p:animEffect>
                                  </p:childTnLst>
                                </p:cTn>
                              </p:par>
                            </p:childTnLst>
                          </p:cTn>
                        </p:par>
                        <p:par>
                          <p:cTn id="60" fill="hold">
                            <p:stCondLst>
                              <p:cond delay="4200"/>
                            </p:stCondLst>
                            <p:childTnLst>
                              <p:par>
                                <p:cTn id="61" presetID="22" presetClass="entr" presetSubtype="4" repeatCount="0" fill="hold" grpId="0" nodeType="afterEffect">
                                  <p:stCondLst>
                                    <p:cond delay="0"/>
                                  </p:stCondLst>
                                  <p:childTnLst>
                                    <p:set>
                                      <p:cBhvr>
                                        <p:cTn id="62" dur="1" fill="hold">
                                          <p:stCondLst>
                                            <p:cond delay="0"/>
                                          </p:stCondLst>
                                        </p:cTn>
                                        <p:tgtEl>
                                          <p:spTgt spid="3">
                                            <p:graphicEl>
                                              <a:chart seriesIdx="-4" categoryIdx="13" bldStep="category"/>
                                            </p:graphicEl>
                                          </p:spTgt>
                                        </p:tgtEl>
                                        <p:attrNameLst>
                                          <p:attrName>style.visibility</p:attrName>
                                        </p:attrNameLst>
                                      </p:cBhvr>
                                      <p:to>
                                        <p:strVal val="visible"/>
                                      </p:to>
                                    </p:set>
                                    <p:animEffect transition="in" filter="wipe(down)">
                                      <p:cBhvr>
                                        <p:cTn id="63" dur="300"/>
                                        <p:tgtEl>
                                          <p:spTgt spid="3">
                                            <p:graphicEl>
                                              <a:chart seriesIdx="-4" categoryIdx="13" bldStep="category"/>
                                            </p:graphicEl>
                                          </p:spTgt>
                                        </p:tgtEl>
                                      </p:cBhvr>
                                    </p:animEffect>
                                  </p:childTnLst>
                                </p:cTn>
                              </p:par>
                            </p:childTnLst>
                          </p:cTn>
                        </p:par>
                        <p:par>
                          <p:cTn id="64" fill="hold">
                            <p:stCondLst>
                              <p:cond delay="4500"/>
                            </p:stCondLst>
                            <p:childTnLst>
                              <p:par>
                                <p:cTn id="65" presetID="22" presetClass="entr" presetSubtype="4" repeatCount="0" fill="hold" grpId="0" nodeType="afterEffect">
                                  <p:stCondLst>
                                    <p:cond delay="0"/>
                                  </p:stCondLst>
                                  <p:childTnLst>
                                    <p:set>
                                      <p:cBhvr>
                                        <p:cTn id="66" dur="1" fill="hold">
                                          <p:stCondLst>
                                            <p:cond delay="0"/>
                                          </p:stCondLst>
                                        </p:cTn>
                                        <p:tgtEl>
                                          <p:spTgt spid="3">
                                            <p:graphicEl>
                                              <a:chart seriesIdx="-4" categoryIdx="14" bldStep="category"/>
                                            </p:graphicEl>
                                          </p:spTgt>
                                        </p:tgtEl>
                                        <p:attrNameLst>
                                          <p:attrName>style.visibility</p:attrName>
                                        </p:attrNameLst>
                                      </p:cBhvr>
                                      <p:to>
                                        <p:strVal val="visible"/>
                                      </p:to>
                                    </p:set>
                                    <p:animEffect transition="in" filter="wipe(down)">
                                      <p:cBhvr>
                                        <p:cTn id="67" dur="300"/>
                                        <p:tgtEl>
                                          <p:spTgt spid="3">
                                            <p:graphicEl>
                                              <a:chart seriesIdx="-4" categoryIdx="14" bldStep="category"/>
                                            </p:graphicEl>
                                          </p:spTgt>
                                        </p:tgtEl>
                                      </p:cBhvr>
                                    </p:animEffect>
                                  </p:childTnLst>
                                </p:cTn>
                              </p:par>
                            </p:childTnLst>
                          </p:cTn>
                        </p:par>
                        <p:par>
                          <p:cTn id="68" fill="hold">
                            <p:stCondLst>
                              <p:cond delay="4800"/>
                            </p:stCondLst>
                            <p:childTnLst>
                              <p:par>
                                <p:cTn id="69" presetID="22" presetClass="entr" presetSubtype="4" repeatCount="0" fill="hold" grpId="0" nodeType="afterEffect">
                                  <p:stCondLst>
                                    <p:cond delay="0"/>
                                  </p:stCondLst>
                                  <p:childTnLst>
                                    <p:set>
                                      <p:cBhvr>
                                        <p:cTn id="70" dur="1" fill="hold">
                                          <p:stCondLst>
                                            <p:cond delay="0"/>
                                          </p:stCondLst>
                                        </p:cTn>
                                        <p:tgtEl>
                                          <p:spTgt spid="3">
                                            <p:graphicEl>
                                              <a:chart seriesIdx="-4" categoryIdx="15" bldStep="category"/>
                                            </p:graphicEl>
                                          </p:spTgt>
                                        </p:tgtEl>
                                        <p:attrNameLst>
                                          <p:attrName>style.visibility</p:attrName>
                                        </p:attrNameLst>
                                      </p:cBhvr>
                                      <p:to>
                                        <p:strVal val="visible"/>
                                      </p:to>
                                    </p:set>
                                    <p:animEffect transition="in" filter="wipe(down)">
                                      <p:cBhvr>
                                        <p:cTn id="71" dur="300"/>
                                        <p:tgtEl>
                                          <p:spTgt spid="3">
                                            <p:graphicEl>
                                              <a:chart seriesIdx="-4" categoryIdx="15" bldStep="category"/>
                                            </p:graphicEl>
                                          </p:spTgt>
                                        </p:tgtEl>
                                      </p:cBhvr>
                                    </p:animEffect>
                                  </p:childTnLst>
                                </p:cTn>
                              </p:par>
                            </p:childTnLst>
                          </p:cTn>
                        </p:par>
                        <p:par>
                          <p:cTn id="72" fill="hold">
                            <p:stCondLst>
                              <p:cond delay="5100"/>
                            </p:stCondLst>
                            <p:childTnLst>
                              <p:par>
                                <p:cTn id="73" presetID="22" presetClass="entr" presetSubtype="4" repeatCount="0" fill="hold" grpId="0" nodeType="afterEffect">
                                  <p:stCondLst>
                                    <p:cond delay="0"/>
                                  </p:stCondLst>
                                  <p:childTnLst>
                                    <p:set>
                                      <p:cBhvr>
                                        <p:cTn id="74" dur="1" fill="hold">
                                          <p:stCondLst>
                                            <p:cond delay="0"/>
                                          </p:stCondLst>
                                        </p:cTn>
                                        <p:tgtEl>
                                          <p:spTgt spid="3">
                                            <p:graphicEl>
                                              <a:chart seriesIdx="-4" categoryIdx="16" bldStep="category"/>
                                            </p:graphicEl>
                                          </p:spTgt>
                                        </p:tgtEl>
                                        <p:attrNameLst>
                                          <p:attrName>style.visibility</p:attrName>
                                        </p:attrNameLst>
                                      </p:cBhvr>
                                      <p:to>
                                        <p:strVal val="visible"/>
                                      </p:to>
                                    </p:set>
                                    <p:animEffect transition="in" filter="wipe(down)">
                                      <p:cBhvr>
                                        <p:cTn id="75" dur="300"/>
                                        <p:tgtEl>
                                          <p:spTgt spid="3">
                                            <p:graphicEl>
                                              <a:chart seriesIdx="-4" categoryIdx="16" bldStep="category"/>
                                            </p:graphicEl>
                                          </p:spTgt>
                                        </p:tgtEl>
                                      </p:cBhvr>
                                    </p:animEffect>
                                  </p:childTnLst>
                                </p:cTn>
                              </p:par>
                            </p:childTnLst>
                          </p:cTn>
                        </p:par>
                        <p:par>
                          <p:cTn id="76" fill="hold">
                            <p:stCondLst>
                              <p:cond delay="5400"/>
                            </p:stCondLst>
                            <p:childTnLst>
                              <p:par>
                                <p:cTn id="77" presetID="22" presetClass="entr" presetSubtype="4" repeatCount="0" fill="hold" grpId="0" nodeType="afterEffect">
                                  <p:stCondLst>
                                    <p:cond delay="0"/>
                                  </p:stCondLst>
                                  <p:childTnLst>
                                    <p:set>
                                      <p:cBhvr>
                                        <p:cTn id="78" dur="1" fill="hold">
                                          <p:stCondLst>
                                            <p:cond delay="0"/>
                                          </p:stCondLst>
                                        </p:cTn>
                                        <p:tgtEl>
                                          <p:spTgt spid="3">
                                            <p:graphicEl>
                                              <a:chart seriesIdx="-4" categoryIdx="17" bldStep="category"/>
                                            </p:graphicEl>
                                          </p:spTgt>
                                        </p:tgtEl>
                                        <p:attrNameLst>
                                          <p:attrName>style.visibility</p:attrName>
                                        </p:attrNameLst>
                                      </p:cBhvr>
                                      <p:to>
                                        <p:strVal val="visible"/>
                                      </p:to>
                                    </p:set>
                                    <p:animEffect transition="in" filter="wipe(down)">
                                      <p:cBhvr>
                                        <p:cTn id="79" dur="300"/>
                                        <p:tgtEl>
                                          <p:spTgt spid="3">
                                            <p:graphicEl>
                                              <a:chart seriesIdx="-4" categoryIdx="17" bldStep="category"/>
                                            </p:graphicEl>
                                          </p:spTgt>
                                        </p:tgtEl>
                                      </p:cBhvr>
                                    </p:animEffect>
                                  </p:childTnLst>
                                </p:cTn>
                              </p:par>
                            </p:childTnLst>
                          </p:cTn>
                        </p:par>
                        <p:par>
                          <p:cTn id="80" fill="hold">
                            <p:stCondLst>
                              <p:cond delay="5700"/>
                            </p:stCondLst>
                            <p:childTnLst>
                              <p:par>
                                <p:cTn id="81" presetID="22" presetClass="entr" presetSubtype="4" repeatCount="0" fill="hold" grpId="0" nodeType="afterEffect">
                                  <p:stCondLst>
                                    <p:cond delay="0"/>
                                  </p:stCondLst>
                                  <p:childTnLst>
                                    <p:set>
                                      <p:cBhvr>
                                        <p:cTn id="82" dur="1" fill="hold">
                                          <p:stCondLst>
                                            <p:cond delay="0"/>
                                          </p:stCondLst>
                                        </p:cTn>
                                        <p:tgtEl>
                                          <p:spTgt spid="3">
                                            <p:graphicEl>
                                              <a:chart seriesIdx="-4" categoryIdx="18" bldStep="category"/>
                                            </p:graphicEl>
                                          </p:spTgt>
                                        </p:tgtEl>
                                        <p:attrNameLst>
                                          <p:attrName>style.visibility</p:attrName>
                                        </p:attrNameLst>
                                      </p:cBhvr>
                                      <p:to>
                                        <p:strVal val="visible"/>
                                      </p:to>
                                    </p:set>
                                    <p:animEffect transition="in" filter="wipe(down)">
                                      <p:cBhvr>
                                        <p:cTn id="83" dur="300"/>
                                        <p:tgtEl>
                                          <p:spTgt spid="3">
                                            <p:graphicEl>
                                              <a:chart seriesIdx="-4" categoryIdx="18" bldStep="category"/>
                                            </p:graphicEl>
                                          </p:spTgt>
                                        </p:tgtEl>
                                      </p:cBhvr>
                                    </p:animEffect>
                                  </p:childTnLst>
                                </p:cTn>
                              </p:par>
                            </p:childTnLst>
                          </p:cTn>
                        </p:par>
                        <p:par>
                          <p:cTn id="84" fill="hold">
                            <p:stCondLst>
                              <p:cond delay="6000"/>
                            </p:stCondLst>
                            <p:childTnLst>
                              <p:par>
                                <p:cTn id="85" presetID="22" presetClass="entr" presetSubtype="4" repeatCount="0" fill="hold" grpId="0" nodeType="afterEffect">
                                  <p:stCondLst>
                                    <p:cond delay="0"/>
                                  </p:stCondLst>
                                  <p:childTnLst>
                                    <p:set>
                                      <p:cBhvr>
                                        <p:cTn id="86" dur="1" fill="hold">
                                          <p:stCondLst>
                                            <p:cond delay="0"/>
                                          </p:stCondLst>
                                        </p:cTn>
                                        <p:tgtEl>
                                          <p:spTgt spid="3">
                                            <p:graphicEl>
                                              <a:chart seriesIdx="-4" categoryIdx="19" bldStep="category"/>
                                            </p:graphicEl>
                                          </p:spTgt>
                                        </p:tgtEl>
                                        <p:attrNameLst>
                                          <p:attrName>style.visibility</p:attrName>
                                        </p:attrNameLst>
                                      </p:cBhvr>
                                      <p:to>
                                        <p:strVal val="visible"/>
                                      </p:to>
                                    </p:set>
                                    <p:animEffect transition="in" filter="wipe(down)">
                                      <p:cBhvr>
                                        <p:cTn id="87" dur="300"/>
                                        <p:tgtEl>
                                          <p:spTgt spid="3">
                                            <p:graphicEl>
                                              <a:chart seriesIdx="-4" categoryIdx="19" bldStep="category"/>
                                            </p:graphicEl>
                                          </p:spTgt>
                                        </p:tgtEl>
                                      </p:cBhvr>
                                    </p:animEffect>
                                  </p:childTnLst>
                                </p:cTn>
                              </p:par>
                            </p:childTnLst>
                          </p:cTn>
                        </p:par>
                        <p:par>
                          <p:cTn id="88" fill="hold">
                            <p:stCondLst>
                              <p:cond delay="6300"/>
                            </p:stCondLst>
                            <p:childTnLst>
                              <p:par>
                                <p:cTn id="89" presetID="22" presetClass="entr" presetSubtype="4" repeatCount="0" fill="hold" grpId="0" nodeType="afterEffect">
                                  <p:stCondLst>
                                    <p:cond delay="0"/>
                                  </p:stCondLst>
                                  <p:childTnLst>
                                    <p:set>
                                      <p:cBhvr>
                                        <p:cTn id="90" dur="1" fill="hold">
                                          <p:stCondLst>
                                            <p:cond delay="0"/>
                                          </p:stCondLst>
                                        </p:cTn>
                                        <p:tgtEl>
                                          <p:spTgt spid="3">
                                            <p:graphicEl>
                                              <a:chart seriesIdx="-4" categoryIdx="20" bldStep="category"/>
                                            </p:graphicEl>
                                          </p:spTgt>
                                        </p:tgtEl>
                                        <p:attrNameLst>
                                          <p:attrName>style.visibility</p:attrName>
                                        </p:attrNameLst>
                                      </p:cBhvr>
                                      <p:to>
                                        <p:strVal val="visible"/>
                                      </p:to>
                                    </p:set>
                                    <p:animEffect transition="in" filter="wipe(down)">
                                      <p:cBhvr>
                                        <p:cTn id="91" dur="300"/>
                                        <p:tgtEl>
                                          <p:spTgt spid="3">
                                            <p:graphicEl>
                                              <a:chart seriesIdx="-4" categoryIdx="20" bldStep="category"/>
                                            </p:graphicEl>
                                          </p:spTgt>
                                        </p:tgtEl>
                                      </p:cBhvr>
                                    </p:animEffect>
                                  </p:childTnLst>
                                </p:cTn>
                              </p:par>
                            </p:childTnLst>
                          </p:cTn>
                        </p:par>
                        <p:par>
                          <p:cTn id="92" fill="hold">
                            <p:stCondLst>
                              <p:cond delay="6600"/>
                            </p:stCondLst>
                            <p:childTnLst>
                              <p:par>
                                <p:cTn id="93" presetID="22" presetClass="entr" presetSubtype="4" repeatCount="0" fill="hold" grpId="0" nodeType="afterEffect">
                                  <p:stCondLst>
                                    <p:cond delay="0"/>
                                  </p:stCondLst>
                                  <p:childTnLst>
                                    <p:set>
                                      <p:cBhvr>
                                        <p:cTn id="94" dur="1" fill="hold">
                                          <p:stCondLst>
                                            <p:cond delay="0"/>
                                          </p:stCondLst>
                                        </p:cTn>
                                        <p:tgtEl>
                                          <p:spTgt spid="3">
                                            <p:graphicEl>
                                              <a:chart seriesIdx="-4" categoryIdx="21" bldStep="category"/>
                                            </p:graphicEl>
                                          </p:spTgt>
                                        </p:tgtEl>
                                        <p:attrNameLst>
                                          <p:attrName>style.visibility</p:attrName>
                                        </p:attrNameLst>
                                      </p:cBhvr>
                                      <p:to>
                                        <p:strVal val="visible"/>
                                      </p:to>
                                    </p:set>
                                    <p:animEffect transition="in" filter="wipe(down)">
                                      <p:cBhvr>
                                        <p:cTn id="95" dur="300"/>
                                        <p:tgtEl>
                                          <p:spTgt spid="3">
                                            <p:graphicEl>
                                              <a:chart seriesIdx="-4" categoryIdx="21" bldStep="category"/>
                                            </p:graphicEl>
                                          </p:spTgt>
                                        </p:tgtEl>
                                      </p:cBhvr>
                                    </p:animEffect>
                                  </p:childTnLst>
                                </p:cTn>
                              </p:par>
                            </p:childTnLst>
                          </p:cTn>
                        </p:par>
                        <p:par>
                          <p:cTn id="96" fill="hold">
                            <p:stCondLst>
                              <p:cond delay="6900"/>
                            </p:stCondLst>
                            <p:childTnLst>
                              <p:par>
                                <p:cTn id="97" presetID="22" presetClass="entr" presetSubtype="4" repeatCount="0" fill="hold" grpId="0" nodeType="afterEffect">
                                  <p:stCondLst>
                                    <p:cond delay="0"/>
                                  </p:stCondLst>
                                  <p:childTnLst>
                                    <p:set>
                                      <p:cBhvr>
                                        <p:cTn id="98" dur="1" fill="hold">
                                          <p:stCondLst>
                                            <p:cond delay="0"/>
                                          </p:stCondLst>
                                        </p:cTn>
                                        <p:tgtEl>
                                          <p:spTgt spid="3">
                                            <p:graphicEl>
                                              <a:chart seriesIdx="-4" categoryIdx="22" bldStep="category"/>
                                            </p:graphicEl>
                                          </p:spTgt>
                                        </p:tgtEl>
                                        <p:attrNameLst>
                                          <p:attrName>style.visibility</p:attrName>
                                        </p:attrNameLst>
                                      </p:cBhvr>
                                      <p:to>
                                        <p:strVal val="visible"/>
                                      </p:to>
                                    </p:set>
                                    <p:animEffect transition="in" filter="wipe(down)">
                                      <p:cBhvr>
                                        <p:cTn id="99" dur="300"/>
                                        <p:tgtEl>
                                          <p:spTgt spid="3">
                                            <p:graphicEl>
                                              <a:chart seriesIdx="-4" categoryIdx="22" bldStep="category"/>
                                            </p:graphicEl>
                                          </p:spTgt>
                                        </p:tgtEl>
                                      </p:cBhvr>
                                    </p:animEffect>
                                  </p:childTnLst>
                                </p:cTn>
                              </p:par>
                            </p:childTnLst>
                          </p:cTn>
                        </p:par>
                        <p:par>
                          <p:cTn id="100" fill="hold">
                            <p:stCondLst>
                              <p:cond delay="7200"/>
                            </p:stCondLst>
                            <p:childTnLst>
                              <p:par>
                                <p:cTn id="101" presetID="22" presetClass="entr" presetSubtype="4" repeatCount="0" fill="hold" grpId="0" nodeType="afterEffect">
                                  <p:stCondLst>
                                    <p:cond delay="0"/>
                                  </p:stCondLst>
                                  <p:childTnLst>
                                    <p:set>
                                      <p:cBhvr>
                                        <p:cTn id="102" dur="1" fill="hold">
                                          <p:stCondLst>
                                            <p:cond delay="0"/>
                                          </p:stCondLst>
                                        </p:cTn>
                                        <p:tgtEl>
                                          <p:spTgt spid="3">
                                            <p:graphicEl>
                                              <a:chart seriesIdx="-4" categoryIdx="23" bldStep="category"/>
                                            </p:graphicEl>
                                          </p:spTgt>
                                        </p:tgtEl>
                                        <p:attrNameLst>
                                          <p:attrName>style.visibility</p:attrName>
                                        </p:attrNameLst>
                                      </p:cBhvr>
                                      <p:to>
                                        <p:strVal val="visible"/>
                                      </p:to>
                                    </p:set>
                                    <p:animEffect transition="in" filter="wipe(down)">
                                      <p:cBhvr>
                                        <p:cTn id="103" dur="300"/>
                                        <p:tgtEl>
                                          <p:spTgt spid="3">
                                            <p:graphicEl>
                                              <a:chart seriesIdx="-4" categoryIdx="2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category"/>
        </p:bldSub>
      </p:bldGraphic>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6">
    <p:spTree>
      <p:nvGrpSpPr>
        <p:cNvPr id="1" name=""/>
        <p:cNvGrpSpPr/>
        <p:nvPr/>
      </p:nvGrpSpPr>
      <p:grpSpPr>
        <a:xfrm>
          <a:off x="0" y="0"/>
          <a:ext cx="0" cy="0"/>
          <a:chOff x="0" y="0"/>
          <a:chExt cx="0" cy="0"/>
        </a:xfrm>
      </p:grpSpPr>
      <p:grpSp>
        <p:nvGrpSpPr>
          <p:cNvPr id="4" name="Group 35">
            <a:extLst>
              <a:ext uri="{FF2B5EF4-FFF2-40B4-BE49-F238E27FC236}">
                <a16:creationId xmlns:a16="http://schemas.microsoft.com/office/drawing/2014/main" id="{F49FFC1C-3741-4844-8C3F-E4F557524424}"/>
              </a:ext>
            </a:extLst>
          </p:cNvPr>
          <p:cNvGrpSpPr/>
          <p:nvPr userDrawn="1"/>
        </p:nvGrpSpPr>
        <p:grpSpPr>
          <a:xfrm>
            <a:off x="-6583" y="-3"/>
            <a:ext cx="12302859" cy="6858003"/>
            <a:chOff x="-6566" y="-2"/>
            <a:chExt cx="12269309" cy="6858002"/>
          </a:xfrm>
        </p:grpSpPr>
        <p:sp>
          <p:nvSpPr>
            <p:cNvPr id="5" name="Rectangle 36" hidden="1">
              <a:extLst>
                <a:ext uri="{FF2B5EF4-FFF2-40B4-BE49-F238E27FC236}">
                  <a16:creationId xmlns:a16="http://schemas.microsoft.com/office/drawing/2014/main" id="{0BD74276-8ED2-4824-9998-0BAA3955CD95}"/>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dirty="0"/>
            </a:p>
          </p:txBody>
        </p:sp>
        <p:grpSp>
          <p:nvGrpSpPr>
            <p:cNvPr id="6" name="Group 37" hidden="1">
              <a:extLst>
                <a:ext uri="{FF2B5EF4-FFF2-40B4-BE49-F238E27FC236}">
                  <a16:creationId xmlns:a16="http://schemas.microsoft.com/office/drawing/2014/main" id="{978F2107-068F-4327-9136-6EB3073A4403}"/>
                </a:ext>
              </a:extLst>
            </p:cNvPr>
            <p:cNvGrpSpPr/>
            <p:nvPr userDrawn="1"/>
          </p:nvGrpSpPr>
          <p:grpSpPr>
            <a:xfrm>
              <a:off x="442260" y="3456849"/>
              <a:ext cx="11820483" cy="2970388"/>
              <a:chOff x="442260" y="3600153"/>
              <a:chExt cx="11820483" cy="2970388"/>
            </a:xfrm>
          </p:grpSpPr>
          <p:cxnSp>
            <p:nvCxnSpPr>
              <p:cNvPr id="7" name="Straight Connector 38">
                <a:extLst>
                  <a:ext uri="{FF2B5EF4-FFF2-40B4-BE49-F238E27FC236}">
                    <a16:creationId xmlns:a16="http://schemas.microsoft.com/office/drawing/2014/main" id="{B5909EFF-FFE7-4DCA-BB35-2930538F8575}"/>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8" name="Straight Connector 39">
                <a:extLst>
                  <a:ext uri="{FF2B5EF4-FFF2-40B4-BE49-F238E27FC236}">
                    <a16:creationId xmlns:a16="http://schemas.microsoft.com/office/drawing/2014/main" id="{BBF66BD5-8EBB-4321-AEA7-778A769BCD0F}"/>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40">
                <a:extLst>
                  <a:ext uri="{FF2B5EF4-FFF2-40B4-BE49-F238E27FC236}">
                    <a16:creationId xmlns:a16="http://schemas.microsoft.com/office/drawing/2014/main" id="{B6105F55-6F73-4EAC-A6FE-341C1EDD082D}"/>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1">
                <a:extLst>
                  <a:ext uri="{FF2B5EF4-FFF2-40B4-BE49-F238E27FC236}">
                    <a16:creationId xmlns:a16="http://schemas.microsoft.com/office/drawing/2014/main" id="{231C4A1D-0D18-4C45-8CD2-9B482D211697}"/>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2">
                <a:extLst>
                  <a:ext uri="{FF2B5EF4-FFF2-40B4-BE49-F238E27FC236}">
                    <a16:creationId xmlns:a16="http://schemas.microsoft.com/office/drawing/2014/main" id="{887B699A-26D9-4993-847C-C919922EE7EC}"/>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3">
                <a:extLst>
                  <a:ext uri="{FF2B5EF4-FFF2-40B4-BE49-F238E27FC236}">
                    <a16:creationId xmlns:a16="http://schemas.microsoft.com/office/drawing/2014/main" id="{2861B340-F5C1-4BA1-BA98-8D650473066B}"/>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C3568F9F-131F-4452-A304-F5E5399BCD8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CF836D01-B716-45B7-86B0-7412F0310BC3}"/>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6">
                <a:extLst>
                  <a:ext uri="{FF2B5EF4-FFF2-40B4-BE49-F238E27FC236}">
                    <a16:creationId xmlns:a16="http://schemas.microsoft.com/office/drawing/2014/main" id="{456D7560-3022-407D-A56A-387D1CF7CBBE}"/>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7">
                <a:extLst>
                  <a:ext uri="{FF2B5EF4-FFF2-40B4-BE49-F238E27FC236}">
                    <a16:creationId xmlns:a16="http://schemas.microsoft.com/office/drawing/2014/main" id="{C7A0A529-063D-45DD-8385-C74DBDC59E7E}"/>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8">
                <a:extLst>
                  <a:ext uri="{FF2B5EF4-FFF2-40B4-BE49-F238E27FC236}">
                    <a16:creationId xmlns:a16="http://schemas.microsoft.com/office/drawing/2014/main" id="{A931E34D-B55F-40AD-83AF-7163B7D714F7}"/>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9">
                <a:extLst>
                  <a:ext uri="{FF2B5EF4-FFF2-40B4-BE49-F238E27FC236}">
                    <a16:creationId xmlns:a16="http://schemas.microsoft.com/office/drawing/2014/main" id="{85C0AB43-36CD-4E1C-BBD6-F6E40C7E2D07}"/>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50">
                <a:extLst>
                  <a:ext uri="{FF2B5EF4-FFF2-40B4-BE49-F238E27FC236}">
                    <a16:creationId xmlns:a16="http://schemas.microsoft.com/office/drawing/2014/main" id="{78CD91FC-28C9-4AC7-87D2-3236ADA79432}"/>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1">
                <a:extLst>
                  <a:ext uri="{FF2B5EF4-FFF2-40B4-BE49-F238E27FC236}">
                    <a16:creationId xmlns:a16="http://schemas.microsoft.com/office/drawing/2014/main" id="{43CC5094-48A5-4786-A10E-9CE8FDA8F34F}"/>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2">
                <a:extLst>
                  <a:ext uri="{FF2B5EF4-FFF2-40B4-BE49-F238E27FC236}">
                    <a16:creationId xmlns:a16="http://schemas.microsoft.com/office/drawing/2014/main" id="{B1CF75A4-9F1F-48F6-AFDA-C7897F2C1B55}"/>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3">
                <a:extLst>
                  <a:ext uri="{FF2B5EF4-FFF2-40B4-BE49-F238E27FC236}">
                    <a16:creationId xmlns:a16="http://schemas.microsoft.com/office/drawing/2014/main" id="{D8B3EC32-3BCC-4CF3-A8AB-D5695C387FB1}"/>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4">
                <a:extLst>
                  <a:ext uri="{FF2B5EF4-FFF2-40B4-BE49-F238E27FC236}">
                    <a16:creationId xmlns:a16="http://schemas.microsoft.com/office/drawing/2014/main" id="{646D2636-826F-4188-AECD-8E9F547C330E}"/>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5">
                <a:extLst>
                  <a:ext uri="{FF2B5EF4-FFF2-40B4-BE49-F238E27FC236}">
                    <a16:creationId xmlns:a16="http://schemas.microsoft.com/office/drawing/2014/main" id="{D5190618-4665-4F2E-8844-020AD30239F6}"/>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6">
                <a:extLst>
                  <a:ext uri="{FF2B5EF4-FFF2-40B4-BE49-F238E27FC236}">
                    <a16:creationId xmlns:a16="http://schemas.microsoft.com/office/drawing/2014/main" id="{E501E497-7672-440E-967B-911C1D6B4B10}"/>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7">
                <a:extLst>
                  <a:ext uri="{FF2B5EF4-FFF2-40B4-BE49-F238E27FC236}">
                    <a16:creationId xmlns:a16="http://schemas.microsoft.com/office/drawing/2014/main" id="{8A688C29-83E0-4CC9-A8C5-B6B30A57710C}"/>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8">
                <a:extLst>
                  <a:ext uri="{FF2B5EF4-FFF2-40B4-BE49-F238E27FC236}">
                    <a16:creationId xmlns:a16="http://schemas.microsoft.com/office/drawing/2014/main" id="{8D3348AE-2C08-472A-92E4-12BF79B738D1}"/>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9">
                <a:extLst>
                  <a:ext uri="{FF2B5EF4-FFF2-40B4-BE49-F238E27FC236}">
                    <a16:creationId xmlns:a16="http://schemas.microsoft.com/office/drawing/2014/main" id="{D93531AE-9D57-49CA-BC46-F7384685F786}"/>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60">
                <a:extLst>
                  <a:ext uri="{FF2B5EF4-FFF2-40B4-BE49-F238E27FC236}">
                    <a16:creationId xmlns:a16="http://schemas.microsoft.com/office/drawing/2014/main" id="{6130565B-76F2-434C-8896-54E337D6B462}"/>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1">
                <a:extLst>
                  <a:ext uri="{FF2B5EF4-FFF2-40B4-BE49-F238E27FC236}">
                    <a16:creationId xmlns:a16="http://schemas.microsoft.com/office/drawing/2014/main" id="{A0D45B84-40CC-46CF-ACE4-C3A1732817B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07D574C9-96B2-42EF-A9BC-D62E458D5C9F}"/>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3" name="Content Placeholder 2">
            <a:extLst>
              <a:ext uri="{FF2B5EF4-FFF2-40B4-BE49-F238E27FC236}">
                <a16:creationId xmlns:a16="http://schemas.microsoft.com/office/drawing/2014/main" id="{3B009754-3A1E-461E-B289-FE7FC85C2E42}"/>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123547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RK7">
    <p:spTree>
      <p:nvGrpSpPr>
        <p:cNvPr id="1" name=""/>
        <p:cNvGrpSpPr/>
        <p:nvPr/>
      </p:nvGrpSpPr>
      <p:grpSpPr>
        <a:xfrm>
          <a:off x="0" y="0"/>
          <a:ext cx="0" cy="0"/>
          <a:chOff x="0" y="0"/>
          <a:chExt cx="0" cy="0"/>
        </a:xfrm>
      </p:grpSpPr>
      <p:grpSp>
        <p:nvGrpSpPr>
          <p:cNvPr id="5" name="Group 35">
            <a:extLst>
              <a:ext uri="{FF2B5EF4-FFF2-40B4-BE49-F238E27FC236}">
                <a16:creationId xmlns:a16="http://schemas.microsoft.com/office/drawing/2014/main" id="{15C1165B-50AC-46F5-B945-37FE6AF1F392}"/>
              </a:ext>
            </a:extLst>
          </p:cNvPr>
          <p:cNvGrpSpPr/>
          <p:nvPr userDrawn="1"/>
        </p:nvGrpSpPr>
        <p:grpSpPr>
          <a:xfrm>
            <a:off x="-6583" y="-3"/>
            <a:ext cx="12302859" cy="6858003"/>
            <a:chOff x="-6566" y="-2"/>
            <a:chExt cx="12269309" cy="6858002"/>
          </a:xfrm>
        </p:grpSpPr>
        <p:sp>
          <p:nvSpPr>
            <p:cNvPr id="6" name="Rectangle 36" hidden="1">
              <a:extLst>
                <a:ext uri="{FF2B5EF4-FFF2-40B4-BE49-F238E27FC236}">
                  <a16:creationId xmlns:a16="http://schemas.microsoft.com/office/drawing/2014/main" id="{EA24BE63-1E38-4FA8-B27E-7568D000D456}"/>
                </a:ext>
              </a:extLst>
            </p:cNvPr>
            <p:cNvSpPr/>
            <p:nvPr userDrawn="1"/>
          </p:nvSpPr>
          <p:spPr>
            <a:xfrm>
              <a:off x="-6566" y="-2"/>
              <a:ext cx="12198565" cy="6858002"/>
            </a:xfrm>
            <a:prstGeom prst="rect">
              <a:avLst/>
            </a:prstGeom>
            <a:solidFill>
              <a:srgbClr val="003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02" dirty="0"/>
            </a:p>
          </p:txBody>
        </p:sp>
        <p:grpSp>
          <p:nvGrpSpPr>
            <p:cNvPr id="7" name="Group 37" hidden="1">
              <a:extLst>
                <a:ext uri="{FF2B5EF4-FFF2-40B4-BE49-F238E27FC236}">
                  <a16:creationId xmlns:a16="http://schemas.microsoft.com/office/drawing/2014/main" id="{D4DAB8E7-6AD7-4E3B-87D7-9C92D704A0D5}"/>
                </a:ext>
              </a:extLst>
            </p:cNvPr>
            <p:cNvGrpSpPr/>
            <p:nvPr userDrawn="1"/>
          </p:nvGrpSpPr>
          <p:grpSpPr>
            <a:xfrm>
              <a:off x="442260" y="3456849"/>
              <a:ext cx="11820483" cy="2970388"/>
              <a:chOff x="442260" y="3600153"/>
              <a:chExt cx="11820483" cy="2970388"/>
            </a:xfrm>
          </p:grpSpPr>
          <p:cxnSp>
            <p:nvCxnSpPr>
              <p:cNvPr id="8" name="Straight Connector 38">
                <a:extLst>
                  <a:ext uri="{FF2B5EF4-FFF2-40B4-BE49-F238E27FC236}">
                    <a16:creationId xmlns:a16="http://schemas.microsoft.com/office/drawing/2014/main" id="{0F24E6D8-B4AC-477C-A584-BF9803AD059A}"/>
                  </a:ext>
                </a:extLst>
              </p:cNvPr>
              <p:cNvCxnSpPr/>
              <p:nvPr userDrawn="1"/>
            </p:nvCxnSpPr>
            <p:spPr>
              <a:xfrm flipV="1">
                <a:off x="930228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9" name="Straight Connector 39">
                <a:extLst>
                  <a:ext uri="{FF2B5EF4-FFF2-40B4-BE49-F238E27FC236}">
                    <a16:creationId xmlns:a16="http://schemas.microsoft.com/office/drawing/2014/main" id="{2AFEE107-23D8-49B8-B87B-287A589B06A3}"/>
                  </a:ext>
                </a:extLst>
              </p:cNvPr>
              <p:cNvCxnSpPr/>
              <p:nvPr userDrawn="1"/>
            </p:nvCxnSpPr>
            <p:spPr>
              <a:xfrm flipV="1">
                <a:off x="877305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40">
                <a:extLst>
                  <a:ext uri="{FF2B5EF4-FFF2-40B4-BE49-F238E27FC236}">
                    <a16:creationId xmlns:a16="http://schemas.microsoft.com/office/drawing/2014/main" id="{FC46F22B-8D16-44B9-B078-5202FAD5506C}"/>
                  </a:ext>
                </a:extLst>
              </p:cNvPr>
              <p:cNvCxnSpPr/>
              <p:nvPr userDrawn="1"/>
            </p:nvCxnSpPr>
            <p:spPr>
              <a:xfrm flipV="1">
                <a:off x="8235524"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41">
                <a:extLst>
                  <a:ext uri="{FF2B5EF4-FFF2-40B4-BE49-F238E27FC236}">
                    <a16:creationId xmlns:a16="http://schemas.microsoft.com/office/drawing/2014/main" id="{84F40097-447D-4345-A231-8E06B5113DAF}"/>
                  </a:ext>
                </a:extLst>
              </p:cNvPr>
              <p:cNvCxnSpPr/>
              <p:nvPr userDrawn="1"/>
            </p:nvCxnSpPr>
            <p:spPr>
              <a:xfrm flipV="1">
                <a:off x="78660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42">
                <a:extLst>
                  <a:ext uri="{FF2B5EF4-FFF2-40B4-BE49-F238E27FC236}">
                    <a16:creationId xmlns:a16="http://schemas.microsoft.com/office/drawing/2014/main" id="{42254BF6-C2FE-484E-B8E5-A5FB6CAE68DA}"/>
                  </a:ext>
                </a:extLst>
              </p:cNvPr>
              <p:cNvCxnSpPr/>
              <p:nvPr userDrawn="1"/>
            </p:nvCxnSpPr>
            <p:spPr>
              <a:xfrm flipV="1">
                <a:off x="7498863"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43">
                <a:extLst>
                  <a:ext uri="{FF2B5EF4-FFF2-40B4-BE49-F238E27FC236}">
                    <a16:creationId xmlns:a16="http://schemas.microsoft.com/office/drawing/2014/main" id="{E5B7F90F-FC2C-4515-8D32-89F631EBA147}"/>
                  </a:ext>
                </a:extLst>
              </p:cNvPr>
              <p:cNvCxnSpPr/>
              <p:nvPr userDrawn="1"/>
            </p:nvCxnSpPr>
            <p:spPr>
              <a:xfrm flipV="1">
                <a:off x="7127208"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44">
                <a:extLst>
                  <a:ext uri="{FF2B5EF4-FFF2-40B4-BE49-F238E27FC236}">
                    <a16:creationId xmlns:a16="http://schemas.microsoft.com/office/drawing/2014/main" id="{E99345B2-5577-4798-8DBC-A8040E1C170C}"/>
                  </a:ext>
                </a:extLst>
              </p:cNvPr>
              <p:cNvCxnSpPr/>
              <p:nvPr userDrawn="1"/>
            </p:nvCxnSpPr>
            <p:spPr>
              <a:xfrm flipV="1">
                <a:off x="675865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45">
                <a:extLst>
                  <a:ext uri="{FF2B5EF4-FFF2-40B4-BE49-F238E27FC236}">
                    <a16:creationId xmlns:a16="http://schemas.microsoft.com/office/drawing/2014/main" id="{F327189C-9AB2-4BE4-BEFF-13F4E1778D06}"/>
                  </a:ext>
                </a:extLst>
              </p:cNvPr>
              <p:cNvCxnSpPr/>
              <p:nvPr userDrawn="1"/>
            </p:nvCxnSpPr>
            <p:spPr>
              <a:xfrm flipV="1">
                <a:off x="638946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46">
                <a:extLst>
                  <a:ext uri="{FF2B5EF4-FFF2-40B4-BE49-F238E27FC236}">
                    <a16:creationId xmlns:a16="http://schemas.microsoft.com/office/drawing/2014/main" id="{7F11114A-60DF-4358-A694-BB4FEEA2A6C7}"/>
                  </a:ext>
                </a:extLst>
              </p:cNvPr>
              <p:cNvCxnSpPr/>
              <p:nvPr userDrawn="1"/>
            </p:nvCxnSpPr>
            <p:spPr>
              <a:xfrm flipV="1">
                <a:off x="6009868" y="3607282"/>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47">
                <a:extLst>
                  <a:ext uri="{FF2B5EF4-FFF2-40B4-BE49-F238E27FC236}">
                    <a16:creationId xmlns:a16="http://schemas.microsoft.com/office/drawing/2014/main" id="{A23FCE7B-565B-4C89-BB57-1638682A4280}"/>
                  </a:ext>
                </a:extLst>
              </p:cNvPr>
              <p:cNvCxnSpPr/>
              <p:nvPr userDrawn="1"/>
            </p:nvCxnSpPr>
            <p:spPr>
              <a:xfrm flipV="1">
                <a:off x="56439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48">
                <a:extLst>
                  <a:ext uri="{FF2B5EF4-FFF2-40B4-BE49-F238E27FC236}">
                    <a16:creationId xmlns:a16="http://schemas.microsoft.com/office/drawing/2014/main" id="{0E2613AD-9079-429A-BC7D-F00A04FEFC83}"/>
                  </a:ext>
                </a:extLst>
              </p:cNvPr>
              <p:cNvCxnSpPr/>
              <p:nvPr userDrawn="1"/>
            </p:nvCxnSpPr>
            <p:spPr>
              <a:xfrm flipV="1">
                <a:off x="5269261"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9" name="Straight Connector 49">
                <a:extLst>
                  <a:ext uri="{FF2B5EF4-FFF2-40B4-BE49-F238E27FC236}">
                    <a16:creationId xmlns:a16="http://schemas.microsoft.com/office/drawing/2014/main" id="{D8432CDA-98D7-4A05-A0F3-EDA2D11BC74F}"/>
                  </a:ext>
                </a:extLst>
              </p:cNvPr>
              <p:cNvCxnSpPr/>
              <p:nvPr userDrawn="1"/>
            </p:nvCxnSpPr>
            <p:spPr>
              <a:xfrm flipV="1">
                <a:off x="48896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50">
                <a:extLst>
                  <a:ext uri="{FF2B5EF4-FFF2-40B4-BE49-F238E27FC236}">
                    <a16:creationId xmlns:a16="http://schemas.microsoft.com/office/drawing/2014/main" id="{9E761685-9937-4475-8FEE-7B969A517733}"/>
                  </a:ext>
                </a:extLst>
              </p:cNvPr>
              <p:cNvCxnSpPr/>
              <p:nvPr userDrawn="1"/>
            </p:nvCxnSpPr>
            <p:spPr>
              <a:xfrm flipV="1">
                <a:off x="452332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51">
                <a:extLst>
                  <a:ext uri="{FF2B5EF4-FFF2-40B4-BE49-F238E27FC236}">
                    <a16:creationId xmlns:a16="http://schemas.microsoft.com/office/drawing/2014/main" id="{504C3711-C622-42DC-9899-B3858E082F8D}"/>
                  </a:ext>
                </a:extLst>
              </p:cNvPr>
              <p:cNvCxnSpPr/>
              <p:nvPr userDrawn="1"/>
            </p:nvCxnSpPr>
            <p:spPr>
              <a:xfrm flipV="1">
                <a:off x="415592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52">
                <a:extLst>
                  <a:ext uri="{FF2B5EF4-FFF2-40B4-BE49-F238E27FC236}">
                    <a16:creationId xmlns:a16="http://schemas.microsoft.com/office/drawing/2014/main" id="{1A83ECB3-AA6D-4F83-A917-59F1F3CAF53A}"/>
                  </a:ext>
                </a:extLst>
              </p:cNvPr>
              <p:cNvCxnSpPr/>
              <p:nvPr userDrawn="1"/>
            </p:nvCxnSpPr>
            <p:spPr>
              <a:xfrm flipV="1">
                <a:off x="3786582"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53">
                <a:extLst>
                  <a:ext uri="{FF2B5EF4-FFF2-40B4-BE49-F238E27FC236}">
                    <a16:creationId xmlns:a16="http://schemas.microsoft.com/office/drawing/2014/main" id="{3375B322-614F-48CD-9559-DDABC5D9313C}"/>
                  </a:ext>
                </a:extLst>
              </p:cNvPr>
              <p:cNvCxnSpPr/>
              <p:nvPr userDrawn="1"/>
            </p:nvCxnSpPr>
            <p:spPr>
              <a:xfrm flipV="1">
                <a:off x="342049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54">
                <a:extLst>
                  <a:ext uri="{FF2B5EF4-FFF2-40B4-BE49-F238E27FC236}">
                    <a16:creationId xmlns:a16="http://schemas.microsoft.com/office/drawing/2014/main" id="{B19264DC-7279-4EAE-9B3E-6C1ADC0DB8DF}"/>
                  </a:ext>
                </a:extLst>
              </p:cNvPr>
              <p:cNvCxnSpPr/>
              <p:nvPr userDrawn="1"/>
            </p:nvCxnSpPr>
            <p:spPr>
              <a:xfrm flipV="1">
                <a:off x="305109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5" name="Straight Connector 55">
                <a:extLst>
                  <a:ext uri="{FF2B5EF4-FFF2-40B4-BE49-F238E27FC236}">
                    <a16:creationId xmlns:a16="http://schemas.microsoft.com/office/drawing/2014/main" id="{785CCA65-BECC-4A15-B2F7-9CCF558B8165}"/>
                  </a:ext>
                </a:extLst>
              </p:cNvPr>
              <p:cNvCxnSpPr/>
              <p:nvPr userDrawn="1"/>
            </p:nvCxnSpPr>
            <p:spPr>
              <a:xfrm flipV="1">
                <a:off x="2674287"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6" name="Straight Connector 56">
                <a:extLst>
                  <a:ext uri="{FF2B5EF4-FFF2-40B4-BE49-F238E27FC236}">
                    <a16:creationId xmlns:a16="http://schemas.microsoft.com/office/drawing/2014/main" id="{7CC1776D-4ADE-4C0C-965F-79108AEEF1BC}"/>
                  </a:ext>
                </a:extLst>
              </p:cNvPr>
              <p:cNvCxnSpPr/>
              <p:nvPr userDrawn="1"/>
            </p:nvCxnSpPr>
            <p:spPr>
              <a:xfrm flipV="1">
                <a:off x="230853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57">
                <a:extLst>
                  <a:ext uri="{FF2B5EF4-FFF2-40B4-BE49-F238E27FC236}">
                    <a16:creationId xmlns:a16="http://schemas.microsoft.com/office/drawing/2014/main" id="{B55C28CF-9862-488A-8C81-3050036A705D}"/>
                  </a:ext>
                </a:extLst>
              </p:cNvPr>
              <p:cNvCxnSpPr/>
              <p:nvPr userDrawn="1"/>
            </p:nvCxnSpPr>
            <p:spPr>
              <a:xfrm flipV="1">
                <a:off x="193107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8" name="Straight Connector 58">
                <a:extLst>
                  <a:ext uri="{FF2B5EF4-FFF2-40B4-BE49-F238E27FC236}">
                    <a16:creationId xmlns:a16="http://schemas.microsoft.com/office/drawing/2014/main" id="{21D5562D-7135-49BA-B33A-8426A8A0AD75}"/>
                  </a:ext>
                </a:extLst>
              </p:cNvPr>
              <p:cNvCxnSpPr/>
              <p:nvPr userDrawn="1"/>
            </p:nvCxnSpPr>
            <p:spPr>
              <a:xfrm flipV="1">
                <a:off x="1558445"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29" name="Straight Connector 59">
                <a:extLst>
                  <a:ext uri="{FF2B5EF4-FFF2-40B4-BE49-F238E27FC236}">
                    <a16:creationId xmlns:a16="http://schemas.microsoft.com/office/drawing/2014/main" id="{F39A28E8-9029-4984-AFC2-3FD4EEC51BA7}"/>
                  </a:ext>
                </a:extLst>
              </p:cNvPr>
              <p:cNvCxnSpPr/>
              <p:nvPr userDrawn="1"/>
            </p:nvCxnSpPr>
            <p:spPr>
              <a:xfrm flipV="1">
                <a:off x="1188389"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0" name="Straight Connector 60">
                <a:extLst>
                  <a:ext uri="{FF2B5EF4-FFF2-40B4-BE49-F238E27FC236}">
                    <a16:creationId xmlns:a16="http://schemas.microsoft.com/office/drawing/2014/main" id="{15D4F68C-30B2-45C2-BDD1-B6EBEE511F2B}"/>
                  </a:ext>
                </a:extLst>
              </p:cNvPr>
              <p:cNvCxnSpPr/>
              <p:nvPr userDrawn="1"/>
            </p:nvCxnSpPr>
            <p:spPr>
              <a:xfrm flipV="1">
                <a:off x="814086"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31" name="Straight Connector 61">
                <a:extLst>
                  <a:ext uri="{FF2B5EF4-FFF2-40B4-BE49-F238E27FC236}">
                    <a16:creationId xmlns:a16="http://schemas.microsoft.com/office/drawing/2014/main" id="{051ED23E-8584-4999-8EC5-84277C9290D3}"/>
                  </a:ext>
                </a:extLst>
              </p:cNvPr>
              <p:cNvCxnSpPr/>
              <p:nvPr userDrawn="1"/>
            </p:nvCxnSpPr>
            <p:spPr>
              <a:xfrm flipV="1">
                <a:off x="442260" y="3600153"/>
                <a:ext cx="2960458" cy="2963259"/>
              </a:xfrm>
              <a:prstGeom prst="line">
                <a:avLst/>
              </a:prstGeom>
              <a:ln w="1270">
                <a:gradFill>
                  <a:gsLst>
                    <a:gs pos="89000">
                      <a:srgbClr val="003249">
                        <a:alpha val="0"/>
                      </a:srgbClr>
                    </a:gs>
                    <a:gs pos="0">
                      <a:srgbClr val="335E6F"/>
                    </a:gs>
                  </a:gsLst>
                  <a:lin ang="2700000" scaled="0"/>
                </a:gradFill>
              </a:ln>
            </p:spPr>
            <p:style>
              <a:lnRef idx="1">
                <a:schemeClr val="accent1"/>
              </a:lnRef>
              <a:fillRef idx="0">
                <a:schemeClr val="accent1"/>
              </a:fillRef>
              <a:effectRef idx="0">
                <a:schemeClr val="accent1"/>
              </a:effectRef>
              <a:fontRef idx="minor">
                <a:schemeClr val="tx1"/>
              </a:fontRef>
            </p:style>
          </p:cxnSp>
        </p:grpSp>
      </p:grpSp>
      <p:sp>
        <p:nvSpPr>
          <p:cNvPr id="2" name="Titolo 1">
            <a:extLst>
              <a:ext uri="{FF2B5EF4-FFF2-40B4-BE49-F238E27FC236}">
                <a16:creationId xmlns:a16="http://schemas.microsoft.com/office/drawing/2014/main" id="{94A4DDCC-9F42-4948-9645-E86435B98BA5}"/>
              </a:ext>
            </a:extLst>
          </p:cNvPr>
          <p:cNvSpPr>
            <a:spLocks noGrp="1"/>
          </p:cNvSpPr>
          <p:nvPr>
            <p:ph type="title" hasCustomPrompt="1"/>
          </p:nvPr>
        </p:nvSpPr>
        <p:spPr/>
        <p:txBody>
          <a:bodyPr/>
          <a:lstStyle/>
          <a:p>
            <a:r>
              <a:rPr lang="en-GB" alt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E06FD5EE-114E-4722-B4F2-F97B4E5BFF1B}"/>
              </a:ext>
            </a:extLst>
          </p:cNvPr>
          <p:cNvSpPr>
            <a:spLocks noGrp="1"/>
          </p:cNvSpPr>
          <p:nvPr>
            <p:ph idx="1"/>
          </p:nvPr>
        </p:nvSpPr>
        <p:spPr>
          <a:xfrm>
            <a:off x="218860" y="882000"/>
            <a:ext cx="11764800" cy="5328000"/>
          </a:xfrm>
        </p:spPr>
        <p:txBody>
          <a:bodyPr/>
          <a:lstStyle>
            <a:lvl1pPr>
              <a:defRPr sz="1800"/>
            </a:lvl1pPr>
            <a:lvl2pPr>
              <a:defRPr sz="1800"/>
            </a:lvl2pPr>
            <a:lvl3pPr>
              <a:defRPr sz="1800"/>
            </a:lvl3pPr>
            <a:lvl4pPr>
              <a:defRPr sz="1800"/>
            </a:lvl4pPr>
            <a:lvl5pPr>
              <a:defRPr sz="1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cxnSp>
        <p:nvCxnSpPr>
          <p:cNvPr id="33" name="Straight Connector 32">
            <a:extLst>
              <a:ext uri="{FF2B5EF4-FFF2-40B4-BE49-F238E27FC236}">
                <a16:creationId xmlns:a16="http://schemas.microsoft.com/office/drawing/2014/main" id="{46A4415C-3223-40AA-9C39-316146802F95}"/>
              </a:ext>
            </a:extLst>
          </p:cNvPr>
          <p:cNvCxnSpPr/>
          <p:nvPr userDrawn="1"/>
        </p:nvCxnSpPr>
        <p:spPr>
          <a:xfrm>
            <a:off x="218262" y="882193"/>
            <a:ext cx="117684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49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8.xml"/><Relationship Id="rId5" Type="http://schemas.openxmlformats.org/officeDocument/2006/relationships/image" Target="../media/image4.emf"/><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1.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4.emf"/><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image" Target="../media/image4.emf"/><Relationship Id="rId5" Type="http://schemas.openxmlformats.org/officeDocument/2006/relationships/image" Target="../media/image12.png"/><Relationship Id="rId4"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33.xml"/><Relationship Id="rId7" Type="http://schemas.openxmlformats.org/officeDocument/2006/relationships/image" Target="../media/image15.e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4.jpeg"/><Relationship Id="rId5" Type="http://schemas.openxmlformats.org/officeDocument/2006/relationships/theme" Target="../theme/theme5.xml"/><Relationship Id="rId4" Type="http://schemas.openxmlformats.org/officeDocument/2006/relationships/slideLayout" Target="../slideLayouts/slideLayout34.xml"/><Relationship Id="rId9" Type="http://schemas.openxmlformats.org/officeDocument/2006/relationships/image" Target="../media/image16.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image" Target="../media/image16.emf"/><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15.emf"/><Relationship Id="rId5" Type="http://schemas.openxmlformats.org/officeDocument/2006/relationships/slideLayout" Target="../slideLayouts/slideLayout39.xml"/><Relationship Id="rId10" Type="http://schemas.openxmlformats.org/officeDocument/2006/relationships/theme" Target="../theme/theme6.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53249"/>
        </a:solidFill>
        <a:effectLst/>
      </p:bgPr>
    </p:bg>
    <p:spTree>
      <p:nvGrpSpPr>
        <p:cNvPr id="1" name=""/>
        <p:cNvGrpSpPr/>
        <p:nvPr/>
      </p:nvGrpSpPr>
      <p:grpSpPr>
        <a:xfrm>
          <a:off x="0" y="0"/>
          <a:ext cx="0" cy="0"/>
          <a:chOff x="0" y="0"/>
          <a:chExt cx="0" cy="0"/>
        </a:xfrm>
      </p:grpSpPr>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pic>
        <p:nvPicPr>
          <p:cNvPr id="3" name="Picture 35" hidden="1">
            <a:extLst>
              <a:ext uri="{FF2B5EF4-FFF2-40B4-BE49-F238E27FC236}">
                <a16:creationId xmlns:a16="http://schemas.microsoft.com/office/drawing/2014/main" id="{C995CFAD-3BA1-4EC9-867D-60423D76AD7D}"/>
              </a:ext>
            </a:extLst>
          </p:cNvPr>
          <p:cNvPicPr>
            <a:picLocks noChangeAspect="1"/>
          </p:cNvPicPr>
          <p:nvPr userDrawn="1"/>
        </p:nvPicPr>
        <p:blipFill rotWithShape="1">
          <a:blip r:embed="rId19" cstate="email">
            <a:extLst>
              <a:ext uri="{28A0092B-C50C-407E-A947-70E740481C1C}">
                <a14:useLocalDpi xmlns:a14="http://schemas.microsoft.com/office/drawing/2010/main"/>
              </a:ext>
            </a:extLst>
          </a:blip>
          <a:srcRect/>
          <a:stretch/>
        </p:blipFill>
        <p:spPr>
          <a:xfrm>
            <a:off x="0" y="0"/>
            <a:ext cx="12225338" cy="6858000"/>
          </a:xfrm>
          <a:prstGeom prst="rect">
            <a:avLst/>
          </a:prstGeom>
        </p:spPr>
      </p:pic>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a:p>
        </p:txBody>
      </p:sp>
      <p:sp>
        <p:nvSpPr>
          <p:cNvPr id="72" name="Rectangle 2">
            <a:extLst>
              <a:ext uri="{FF2B5EF4-FFF2-40B4-BE49-F238E27FC236}">
                <a16:creationId xmlns:a16="http://schemas.microsoft.com/office/drawing/2014/main" id="{F152A04D-5063-4E95-9CB5-5C50E37A6E5E}"/>
              </a:ext>
            </a:extLst>
          </p:cNvPr>
          <p:cNvSpPr>
            <a:spLocks noGrp="1" noChangeArrowheads="1"/>
          </p:cNvSpPr>
          <p:nvPr>
            <p:ph type="body"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39" name="Text Box 34"/>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6C34021B-66EB-9E45-8BD1-64D5855A5802}"/>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38" name="Straight Connector 37">
            <a:extLst>
              <a:ext uri="{FF2B5EF4-FFF2-40B4-BE49-F238E27FC236}">
                <a16:creationId xmlns:a16="http://schemas.microsoft.com/office/drawing/2014/main" id="{EE71E5B5-6921-4FB2-A9C4-9C2A029FF0B3}"/>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0" name="Picture 5">
            <a:extLst>
              <a:ext uri="{FF2B5EF4-FFF2-40B4-BE49-F238E27FC236}">
                <a16:creationId xmlns:a16="http://schemas.microsoft.com/office/drawing/2014/main" id="{294C493E-467F-427F-AD20-6EDFB99CC1EE}"/>
              </a:ext>
            </a:extLst>
          </p:cNvPr>
          <p:cNvPicPr>
            <a:picLocks/>
          </p:cNvPicPr>
          <p:nvPr userDrawn="1"/>
        </p:nvPicPr>
        <p:blipFill>
          <a:blip r:embed="rId21"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pic>
        <p:nvPicPr>
          <p:cNvPr id="63" name="Picture 62">
            <a:extLst>
              <a:ext uri="{FF2B5EF4-FFF2-40B4-BE49-F238E27FC236}">
                <a16:creationId xmlns:a16="http://schemas.microsoft.com/office/drawing/2014/main" id="{EBB965BA-5FAA-5543-9444-B14F3D19DD2B}"/>
              </a:ext>
            </a:extLst>
          </p:cNvPr>
          <p:cNvPicPr/>
          <p:nvPr userDrawn="1"/>
        </p:nvPicPr>
        <p:blipFill>
          <a:blip r:embed="rId22">
            <a:extLst>
              <a:ext uri="{28A0092B-C50C-407E-A947-70E740481C1C}">
                <a14:useLocalDpi xmlns:a14="http://schemas.microsoft.com/office/drawing/2010/main"/>
              </a:ext>
            </a:extLst>
          </a:blip>
          <a:stretch>
            <a:fillRect/>
          </a:stretch>
        </p:blipFill>
        <p:spPr>
          <a:xfrm>
            <a:off x="8863" y="6462001"/>
            <a:ext cx="9956800" cy="405130"/>
          </a:xfrm>
          <a:prstGeom prst="rect">
            <a:avLst/>
          </a:prstGeom>
        </p:spPr>
      </p:pic>
    </p:spTree>
  </p:cSld>
  <p:clrMap bg1="lt1" tx1="dk1" bg2="lt2" tx2="dk2" accent1="accent1" accent2="accent2" accent3="accent3" accent4="accent4" accent5="accent5" accent6="accent6" hlink="hlink" folHlink="folHlink"/>
  <p:sldLayoutIdLst>
    <p:sldLayoutId id="2147483929" r:id="rId1"/>
    <p:sldLayoutId id="2147483945" r:id="rId2"/>
    <p:sldLayoutId id="2147483974" r:id="rId3"/>
    <p:sldLayoutId id="2147483975" r:id="rId4"/>
    <p:sldLayoutId id="2147483973" r:id="rId5"/>
    <p:sldLayoutId id="2147483930" r:id="rId6"/>
    <p:sldLayoutId id="2147483931" r:id="rId7"/>
    <p:sldLayoutId id="2147483932" r:id="rId8"/>
    <p:sldLayoutId id="2147483933" r:id="rId9"/>
    <p:sldLayoutId id="2147483935" r:id="rId10"/>
    <p:sldLayoutId id="2147483936" r:id="rId11"/>
    <p:sldLayoutId id="2147483937" r:id="rId12"/>
    <p:sldLayoutId id="2147483938" r:id="rId13"/>
    <p:sldLayoutId id="2147483939" r:id="rId14"/>
    <p:sldLayoutId id="2147483946" r:id="rId15"/>
    <p:sldLayoutId id="2147483947" r:id="rId16"/>
    <p:sldLayoutId id="2147483977" r:id="rId17"/>
  </p:sldLayoutIdLst>
  <p:hf hdr="0" dt="0"/>
  <p:txStyles>
    <p:titleStyle>
      <a:lvl1pPr algn="l" rtl="0" eaLnBrk="1" fontAlgn="base" hangingPunct="1">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122" b="1">
          <a:solidFill>
            <a:schemeClr val="bg1"/>
          </a:solidFill>
          <a:latin typeface="Verdana" pitchFamily="34" charset="0"/>
        </a:defRPr>
      </a:lvl2pPr>
      <a:lvl3pPr algn="l" rtl="0" eaLnBrk="1" fontAlgn="base" hangingPunct="1">
        <a:spcBef>
          <a:spcPct val="0"/>
        </a:spcBef>
        <a:spcAft>
          <a:spcPct val="0"/>
        </a:spcAft>
        <a:defRPr sz="2122" b="1">
          <a:solidFill>
            <a:schemeClr val="bg1"/>
          </a:solidFill>
          <a:latin typeface="Verdana" pitchFamily="34" charset="0"/>
        </a:defRPr>
      </a:lvl3pPr>
      <a:lvl4pPr algn="l" rtl="0" eaLnBrk="1" fontAlgn="base" hangingPunct="1">
        <a:spcBef>
          <a:spcPct val="0"/>
        </a:spcBef>
        <a:spcAft>
          <a:spcPct val="0"/>
        </a:spcAft>
        <a:defRPr sz="2122" b="1">
          <a:solidFill>
            <a:schemeClr val="bg1"/>
          </a:solidFill>
          <a:latin typeface="Verdana" pitchFamily="34" charset="0"/>
        </a:defRPr>
      </a:lvl4pPr>
      <a:lvl5pPr algn="l" rtl="0" eaLnBrk="1" fontAlgn="base" hangingPunct="1">
        <a:spcBef>
          <a:spcPct val="0"/>
        </a:spcBef>
        <a:spcAft>
          <a:spcPct val="0"/>
        </a:spcAft>
        <a:defRPr sz="2122" b="1">
          <a:solidFill>
            <a:schemeClr val="bg1"/>
          </a:solidFill>
          <a:latin typeface="Verdana" pitchFamily="34" charset="0"/>
        </a:defRPr>
      </a:lvl5pPr>
      <a:lvl6pPr marL="441015" algn="l" rtl="0" eaLnBrk="1" fontAlgn="base" hangingPunct="1">
        <a:spcBef>
          <a:spcPct val="0"/>
        </a:spcBef>
        <a:spcAft>
          <a:spcPct val="0"/>
        </a:spcAft>
        <a:defRPr sz="2122" b="1">
          <a:solidFill>
            <a:schemeClr val="bg1"/>
          </a:solidFill>
          <a:latin typeface="Verdana" pitchFamily="34" charset="0"/>
        </a:defRPr>
      </a:lvl6pPr>
      <a:lvl7pPr marL="882030" algn="l" rtl="0" eaLnBrk="1" fontAlgn="base" hangingPunct="1">
        <a:spcBef>
          <a:spcPct val="0"/>
        </a:spcBef>
        <a:spcAft>
          <a:spcPct val="0"/>
        </a:spcAft>
        <a:defRPr sz="2122" b="1">
          <a:solidFill>
            <a:schemeClr val="bg1"/>
          </a:solidFill>
          <a:latin typeface="Verdana" pitchFamily="34" charset="0"/>
        </a:defRPr>
      </a:lvl7pPr>
      <a:lvl8pPr marL="1323045" algn="l" rtl="0" eaLnBrk="1" fontAlgn="base" hangingPunct="1">
        <a:spcBef>
          <a:spcPct val="0"/>
        </a:spcBef>
        <a:spcAft>
          <a:spcPct val="0"/>
        </a:spcAft>
        <a:defRPr sz="2122" b="1">
          <a:solidFill>
            <a:schemeClr val="bg1"/>
          </a:solidFill>
          <a:latin typeface="Verdana" pitchFamily="34" charset="0"/>
        </a:defRPr>
      </a:lvl8pPr>
      <a:lvl9pPr marL="1764060" algn="l" rtl="0" eaLnBrk="1" fontAlgn="base" hangingPunct="1">
        <a:spcBef>
          <a:spcPct val="0"/>
        </a:spcBef>
        <a:spcAft>
          <a:spcPct val="0"/>
        </a:spcAft>
        <a:defRPr sz="2122" b="1">
          <a:solidFill>
            <a:schemeClr val="bg1"/>
          </a:solidFill>
          <a:latin typeface="Verdana" pitchFamily="34" charset="0"/>
        </a:defRPr>
      </a:lvl9pPr>
    </p:titleStyle>
    <p:bodyStyle>
      <a:lvl1pPr marL="0" indent="0" algn="l" rtl="0" eaLnBrk="1" fontAlgn="base" hangingPunct="1">
        <a:lnSpc>
          <a:spcPct val="119000"/>
        </a:lnSpc>
        <a:spcBef>
          <a:spcPct val="20000"/>
        </a:spcBef>
        <a:spcAft>
          <a:spcPct val="0"/>
        </a:spcAft>
        <a:buClr>
          <a:srgbClr val="8197A6"/>
        </a:buClr>
        <a:buFont typeface="Arial" panose="020B0604020202020204"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1pPr>
      <a:lvl2pPr marL="78132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2pPr>
      <a:lvl3pPr marL="135777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3pPr>
      <a:lvl4pPr marL="193421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4pPr>
      <a:lvl5pPr marL="251066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5pPr>
      <a:lvl6pPr marL="335661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886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7" name="Picture 5">
            <a:extLst>
              <a:ext uri="{FF2B5EF4-FFF2-40B4-BE49-F238E27FC236}">
                <a16:creationId xmlns:a16="http://schemas.microsoft.com/office/drawing/2014/main" id="{109A9530-2671-487F-A9F5-FDB35D172B87}"/>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342800" y="6584400"/>
            <a:ext cx="1638000" cy="104400"/>
          </a:xfrm>
          <a:prstGeom prst="rect">
            <a:avLst/>
          </a:prstGeom>
        </p:spPr>
      </p:pic>
      <p:sp>
        <p:nvSpPr>
          <p:cNvPr id="3" name="Text Box 34">
            <a:extLst>
              <a:ext uri="{FF2B5EF4-FFF2-40B4-BE49-F238E27FC236}">
                <a16:creationId xmlns:a16="http://schemas.microsoft.com/office/drawing/2014/main" id="{174566EC-B884-414A-9831-F2C2C01CAF72}"/>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62" name="Picture 61">
            <a:extLst>
              <a:ext uri="{FF2B5EF4-FFF2-40B4-BE49-F238E27FC236}">
                <a16:creationId xmlns:a16="http://schemas.microsoft.com/office/drawing/2014/main" id="{68673324-7E47-2849-ABFE-CFCE924180D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65" name="Straight Connector 64">
            <a:extLst>
              <a:ext uri="{FF2B5EF4-FFF2-40B4-BE49-F238E27FC236}">
                <a16:creationId xmlns:a16="http://schemas.microsoft.com/office/drawing/2014/main" id="{B6E905FD-56C1-4FF6-A433-C72EFE86E9E9}"/>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EBB965BA-5FAA-5543-9444-B14F3D19DD2B}"/>
              </a:ext>
            </a:extLst>
          </p:cNvPr>
          <p:cNvPicPr/>
          <p:nvPr userDrawn="1"/>
        </p:nvPicPr>
        <p:blipFill>
          <a:blip r:embed="rId5">
            <a:extLst>
              <a:ext uri="{28A0092B-C50C-407E-A947-70E740481C1C}">
                <a14:useLocalDpi xmlns:a14="http://schemas.microsoft.com/office/drawing/2010/main"/>
              </a:ext>
            </a:extLst>
          </a:blip>
          <a:stretch>
            <a:fillRect/>
          </a:stretch>
        </p:blipFill>
        <p:spPr>
          <a:xfrm>
            <a:off x="0" y="6461245"/>
            <a:ext cx="9956800" cy="405130"/>
          </a:xfrm>
          <a:prstGeom prst="rect">
            <a:avLst/>
          </a:prstGeom>
        </p:spPr>
      </p:pic>
    </p:spTree>
    <p:extLst>
      <p:ext uri="{BB962C8B-B14F-4D97-AF65-F5344CB8AC3E}">
        <p14:creationId xmlns:p14="http://schemas.microsoft.com/office/powerpoint/2010/main" val="554798536"/>
      </p:ext>
    </p:extLst>
  </p:cSld>
  <p:clrMap bg1="lt1" tx1="dk1" bg2="lt2" tx2="dk2" accent1="accent1" accent2="accent2" accent3="accent3" accent4="accent4" accent5="accent5" accent6="accent6" hlink="hlink" folHlink="folHlink"/>
  <p:sldLayoutIdLst>
    <p:sldLayoutId id="2147483951" r:id="rId1"/>
  </p:sldLayoutIdLst>
  <p:hf sldNum="0" hdr="0" dt="0"/>
  <p:txStyles>
    <p:titleStyle>
      <a:lvl1pPr algn="just" rtl="0" fontAlgn="base">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1010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a:p>
        </p:txBody>
      </p:sp>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9600"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67" name="Text Box DG">
            <a:extLst>
              <a:ext uri="{FF2B5EF4-FFF2-40B4-BE49-F238E27FC236}">
                <a16:creationId xmlns:a16="http://schemas.microsoft.com/office/drawing/2014/main" id="{041D4B4D-8C28-4798-BDA6-9AF59297F358}"/>
              </a:ext>
            </a:extLst>
          </p:cNvPr>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sp>
        <p:nvSpPr>
          <p:cNvPr id="2" name="Text Box 34">
            <a:extLst>
              <a:ext uri="{FF2B5EF4-FFF2-40B4-BE49-F238E27FC236}">
                <a16:creationId xmlns:a16="http://schemas.microsoft.com/office/drawing/2014/main" id="{06E20340-F309-4C15-A091-9346422556E1}"/>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6C395660-CE89-4345-8089-CAD36085B633}"/>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343245" y="6585917"/>
            <a:ext cx="1636920" cy="105918"/>
          </a:xfrm>
          <a:prstGeom prst="rect">
            <a:avLst/>
          </a:prstGeom>
        </p:spPr>
      </p:pic>
      <p:pic>
        <p:nvPicPr>
          <p:cNvPr id="94" name="Picture 93">
            <a:extLst>
              <a:ext uri="{FF2B5EF4-FFF2-40B4-BE49-F238E27FC236}">
                <a16:creationId xmlns:a16="http://schemas.microsoft.com/office/drawing/2014/main" id="{FE516291-A401-44B3-B7C0-494EEF7A0709}"/>
              </a:ext>
            </a:extLst>
          </p:cNvPr>
          <p:cNvPicPr>
            <a:picLocks/>
          </p:cNvPicPr>
          <p:nvPr userDrawn="1"/>
        </p:nvPicPr>
        <p:blipFill>
          <a:blip r:embed="rId14" cstate="email">
            <a:extLst>
              <a:ext uri="{28A0092B-C50C-407E-A947-70E740481C1C}">
                <a14:useLocalDpi xmlns:a14="http://schemas.microsoft.com/office/drawing/2010/main"/>
              </a:ext>
            </a:extLst>
          </a:blip>
          <a:stretch>
            <a:fillRect/>
          </a:stretch>
        </p:blipFill>
        <p:spPr>
          <a:xfrm>
            <a:off x="10331489" y="-215904"/>
            <a:ext cx="2095200" cy="1314000"/>
          </a:xfrm>
          <a:prstGeom prst="rect">
            <a:avLst/>
          </a:prstGeom>
        </p:spPr>
      </p:pic>
      <p:pic>
        <p:nvPicPr>
          <p:cNvPr id="37" name="Picture 36">
            <a:extLst>
              <a:ext uri="{FF2B5EF4-FFF2-40B4-BE49-F238E27FC236}">
                <a16:creationId xmlns:a16="http://schemas.microsoft.com/office/drawing/2014/main" id="{EBB965BA-5FAA-5543-9444-B14F3D19DD2B}"/>
              </a:ext>
            </a:extLst>
          </p:cNvPr>
          <p:cNvPicPr/>
          <p:nvPr userDrawn="1"/>
        </p:nvPicPr>
        <p:blipFill>
          <a:blip r:embed="rId15">
            <a:extLst>
              <a:ext uri="{28A0092B-C50C-407E-A947-70E740481C1C}">
                <a14:useLocalDpi xmlns:a14="http://schemas.microsoft.com/office/drawing/2010/main"/>
              </a:ext>
            </a:extLst>
          </a:blip>
          <a:stretch>
            <a:fillRect/>
          </a:stretch>
        </p:blipFill>
        <p:spPr>
          <a:xfrm>
            <a:off x="0" y="6453688"/>
            <a:ext cx="9956800" cy="405130"/>
          </a:xfrm>
          <a:prstGeom prst="rect">
            <a:avLst/>
          </a:prstGeom>
        </p:spPr>
      </p:pic>
    </p:spTree>
    <p:extLst>
      <p:ext uri="{BB962C8B-B14F-4D97-AF65-F5344CB8AC3E}">
        <p14:creationId xmlns:p14="http://schemas.microsoft.com/office/powerpoint/2010/main" val="3659391583"/>
      </p:ext>
    </p:extLst>
  </p:cSld>
  <p:clrMap bg1="lt1" tx1="dk1" bg2="lt2" tx2="dk2" accent1="accent1" accent2="accent2" accent3="accent3" accent4="accent4" accent5="accent5" accent6="accent6" hlink="hlink" folHlink="folHlink"/>
  <p:sldLayoutIdLst>
    <p:sldLayoutId id="2147483976" r:id="rId1"/>
    <p:sldLayoutId id="2147483961" r:id="rId2"/>
    <p:sldLayoutId id="2147483962" r:id="rId3"/>
    <p:sldLayoutId id="2147483963" r:id="rId4"/>
    <p:sldLayoutId id="2147483964" r:id="rId5"/>
    <p:sldLayoutId id="2147483965" r:id="rId6"/>
    <p:sldLayoutId id="2147483972" r:id="rId7"/>
    <p:sldLayoutId id="2147483966" r:id="rId8"/>
    <p:sldLayoutId id="2147483967" r:id="rId9"/>
    <p:sldLayoutId id="2147483968" r:id="rId10"/>
    <p:sldLayoutId id="2147483969" r:id="rId11"/>
  </p:sldLayoutIdLst>
  <p:hf sldNum="0" hdr="0" dt="0"/>
  <p:txStyles>
    <p:titleStyle>
      <a:lvl1pPr algn="just" rtl="0" fontAlgn="base">
        <a:spcBef>
          <a:spcPct val="0"/>
        </a:spcBef>
        <a:spcAft>
          <a:spcPct val="0"/>
        </a:spcAft>
        <a:defRPr lang="en-GB" sz="3000" b="1" dirty="0" smtClean="0">
          <a:solidFill>
            <a:srgbClr val="003249"/>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a:p>
        </p:txBody>
      </p:sp>
      <p:sp>
        <p:nvSpPr>
          <p:cNvPr id="10" name="Rectangle 6"/>
          <p:cNvSpPr>
            <a:spLocks noGrp="1" noChangeArrowheads="1"/>
          </p:cNvSpPr>
          <p:nvPr>
            <p:ph type="title"/>
          </p:nvPr>
        </p:nvSpPr>
        <p:spPr bwMode="auto">
          <a:xfrm>
            <a:off x="216000" y="154800"/>
            <a:ext cx="9748800" cy="565200"/>
          </a:xfrm>
          <a:prstGeom prst="rect">
            <a:avLst/>
          </a:prstGeom>
          <a:noFill/>
          <a:ln>
            <a:noFill/>
          </a:ln>
        </p:spPr>
        <p:txBody>
          <a:bodyPr vert="horz" wrap="square" lIns="91440" tIns="45720" rIns="91440" bIns="45720" numCol="1" anchor="ctr" anchorCtr="0" compatLnSpc="1">
            <a:prstTxWarp prst="textNoShape">
              <a:avLst/>
            </a:prstTxWarp>
            <a:spAutoFit/>
          </a:bodyPr>
          <a:lstStyle/>
          <a:p>
            <a:pPr lvl="0" algn="l" rtl="0" eaLnBrk="1" fontAlgn="base" hangingPunct="1">
              <a:spcBef>
                <a:spcPct val="0"/>
              </a:spcBef>
              <a:spcAft>
                <a:spcPct val="0"/>
              </a:spcAft>
            </a:pPr>
            <a:r>
              <a:rPr lang="en-GB" altLang="en-US" noProof="0"/>
              <a:t>CLICK TO EDIT MASTER TITLE STYLE</a:t>
            </a:r>
            <a:endParaRPr lang="en-GB" noProof="0"/>
          </a:p>
        </p:txBody>
      </p:sp>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p>
        </p:txBody>
      </p:sp>
      <p:cxnSp>
        <p:nvCxnSpPr>
          <p:cNvPr id="34" name="Straight Connector 64">
            <a:extLst>
              <a:ext uri="{FF2B5EF4-FFF2-40B4-BE49-F238E27FC236}">
                <a16:creationId xmlns:a16="http://schemas.microsoft.com/office/drawing/2014/main" id="{8F972EA9-1462-4B0E-A09A-25D9F39ABE44}"/>
              </a:ext>
            </a:extLst>
          </p:cNvPr>
          <p:cNvCxnSpPr>
            <a:cxnSpLocks/>
          </p:cNvCxnSpPr>
          <p:nvPr userDrawn="1"/>
        </p:nvCxnSpPr>
        <p:spPr>
          <a:xfrm>
            <a:off x="222041" y="6411947"/>
            <a:ext cx="11768092"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4" name="Picture 5">
            <a:extLst>
              <a:ext uri="{FF2B5EF4-FFF2-40B4-BE49-F238E27FC236}">
                <a16:creationId xmlns:a16="http://schemas.microsoft.com/office/drawing/2014/main" id="{5217072E-26F2-4536-B7A4-4922A861EF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71529" y="6578011"/>
            <a:ext cx="1641396" cy="113828"/>
          </a:xfrm>
          <a:prstGeom prst="rect">
            <a:avLst/>
          </a:prstGeom>
        </p:spPr>
      </p:pic>
      <p:sp>
        <p:nvSpPr>
          <p:cNvPr id="63" name="Rectangle 2">
            <a:extLst>
              <a:ext uri="{FF2B5EF4-FFF2-40B4-BE49-F238E27FC236}">
                <a16:creationId xmlns:a16="http://schemas.microsoft.com/office/drawing/2014/main" id="{0341B57B-D657-44D2-A69B-8571F2FEB2FC}"/>
              </a:ext>
            </a:extLst>
          </p:cNvPr>
          <p:cNvSpPr>
            <a:spLocks noGrp="1" noChangeArrowheads="1"/>
          </p:cNvSpPr>
          <p:nvPr>
            <p:ph type="body" idx="1"/>
          </p:nvPr>
        </p:nvSpPr>
        <p:spPr bwMode="auto">
          <a:xfrm>
            <a:off x="218859" y="882000"/>
            <a:ext cx="11764800" cy="53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5" name="Text Box 34">
            <a:extLst>
              <a:ext uri="{FF2B5EF4-FFF2-40B4-BE49-F238E27FC236}">
                <a16:creationId xmlns:a16="http://schemas.microsoft.com/office/drawing/2014/main" id="{3DFCB740-7646-4EBC-AD20-3EBB6A01A799}"/>
              </a:ext>
            </a:extLst>
          </p:cNvPr>
          <p:cNvSpPr txBox="1">
            <a:spLocks noChangeArrowheads="1"/>
          </p:cNvSpPr>
          <p:nvPr userDrawn="1"/>
        </p:nvSpPr>
        <p:spPr bwMode="auto">
          <a:xfrm>
            <a:off x="8204400" y="6202800"/>
            <a:ext cx="3751200" cy="2154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8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C07ED2C1-0776-4663-8284-733C83AE373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43245" y="6585917"/>
            <a:ext cx="1636920" cy="105918"/>
          </a:xfrm>
          <a:prstGeom prst="rect">
            <a:avLst/>
          </a:prstGeom>
        </p:spPr>
      </p:pic>
      <p:pic>
        <p:nvPicPr>
          <p:cNvPr id="94" name="Picture 93">
            <a:extLst>
              <a:ext uri="{FF2B5EF4-FFF2-40B4-BE49-F238E27FC236}">
                <a16:creationId xmlns:a16="http://schemas.microsoft.com/office/drawing/2014/main" id="{EF90349B-FF48-4A3E-8266-C6C8B77A2E91}"/>
              </a:ext>
            </a:extLst>
          </p:cNvPr>
          <p:cNvPicPr>
            <a:picLocks/>
          </p:cNvPicPr>
          <p:nvPr userDrawn="1"/>
        </p:nvPicPr>
        <p:blipFill>
          <a:blip r:embed="rId5" cstate="email">
            <a:extLst>
              <a:ext uri="{28A0092B-C50C-407E-A947-70E740481C1C}">
                <a14:useLocalDpi xmlns:a14="http://schemas.microsoft.com/office/drawing/2010/main"/>
              </a:ext>
            </a:extLst>
          </a:blip>
          <a:stretch>
            <a:fillRect/>
          </a:stretch>
        </p:blipFill>
        <p:spPr>
          <a:xfrm>
            <a:off x="10331489" y="-215904"/>
            <a:ext cx="2095200" cy="1314000"/>
          </a:xfrm>
          <a:prstGeom prst="rect">
            <a:avLst/>
          </a:prstGeom>
        </p:spPr>
      </p:pic>
      <p:pic>
        <p:nvPicPr>
          <p:cNvPr id="38" name="Picture 37">
            <a:extLst>
              <a:ext uri="{FF2B5EF4-FFF2-40B4-BE49-F238E27FC236}">
                <a16:creationId xmlns:a16="http://schemas.microsoft.com/office/drawing/2014/main" id="{EBB965BA-5FAA-5543-9444-B14F3D19DD2B}"/>
              </a:ext>
            </a:extLst>
          </p:cNvPr>
          <p:cNvPicPr/>
          <p:nvPr userDrawn="1"/>
        </p:nvPicPr>
        <p:blipFill>
          <a:blip r:embed="rId6">
            <a:extLst>
              <a:ext uri="{28A0092B-C50C-407E-A947-70E740481C1C}">
                <a14:useLocalDpi xmlns:a14="http://schemas.microsoft.com/office/drawing/2010/main"/>
              </a:ext>
            </a:extLst>
          </a:blip>
          <a:stretch>
            <a:fillRect/>
          </a:stretch>
        </p:blipFill>
        <p:spPr>
          <a:xfrm>
            <a:off x="0" y="6455900"/>
            <a:ext cx="9956800" cy="405130"/>
          </a:xfrm>
          <a:prstGeom prst="rect">
            <a:avLst/>
          </a:prstGeom>
        </p:spPr>
      </p:pic>
    </p:spTree>
    <p:extLst>
      <p:ext uri="{BB962C8B-B14F-4D97-AF65-F5344CB8AC3E}">
        <p14:creationId xmlns:p14="http://schemas.microsoft.com/office/powerpoint/2010/main" val="4140336850"/>
      </p:ext>
    </p:extLst>
  </p:cSld>
  <p:clrMap bg1="lt1" tx1="dk1" bg2="lt2" tx2="dk2" accent1="accent1" accent2="accent2" accent3="accent3" accent4="accent4" accent5="accent5" accent6="accent6" hlink="hlink" folHlink="folHlink"/>
  <p:sldLayoutIdLst>
    <p:sldLayoutId id="2147483971" r:id="rId1"/>
  </p:sldLayoutIdLst>
  <p:hf sldNum="0" hdr="0" dt="0"/>
  <p:txStyles>
    <p:titleStyle>
      <a:lvl1pPr algn="just" rtl="0" fontAlgn="base">
        <a:spcBef>
          <a:spcPct val="0"/>
        </a:spcBef>
        <a:spcAft>
          <a:spcPct val="0"/>
        </a:spcAft>
        <a:defRPr lang="en-GB" sz="3000" b="1" dirty="0" smtClean="0">
          <a:solidFill>
            <a:srgbClr val="003249"/>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122" b="1">
          <a:solidFill>
            <a:schemeClr val="bg1"/>
          </a:solidFill>
          <a:latin typeface="Verdana" pitchFamily="34" charset="0"/>
        </a:defRPr>
      </a:lvl2pPr>
      <a:lvl3pPr algn="l" rtl="0" fontAlgn="base">
        <a:spcBef>
          <a:spcPct val="0"/>
        </a:spcBef>
        <a:spcAft>
          <a:spcPct val="0"/>
        </a:spcAft>
        <a:defRPr sz="2122" b="1">
          <a:solidFill>
            <a:schemeClr val="bg1"/>
          </a:solidFill>
          <a:latin typeface="Verdana" pitchFamily="34" charset="0"/>
        </a:defRPr>
      </a:lvl3pPr>
      <a:lvl4pPr algn="l" rtl="0" fontAlgn="base">
        <a:spcBef>
          <a:spcPct val="0"/>
        </a:spcBef>
        <a:spcAft>
          <a:spcPct val="0"/>
        </a:spcAft>
        <a:defRPr sz="2122" b="1">
          <a:solidFill>
            <a:schemeClr val="bg1"/>
          </a:solidFill>
          <a:latin typeface="Verdana" pitchFamily="34" charset="0"/>
        </a:defRPr>
      </a:lvl4pPr>
      <a:lvl5pPr algn="l" rtl="0" fontAlgn="base">
        <a:spcBef>
          <a:spcPct val="0"/>
        </a:spcBef>
        <a:spcAft>
          <a:spcPct val="0"/>
        </a:spcAft>
        <a:defRPr sz="2122" b="1">
          <a:solidFill>
            <a:schemeClr val="bg1"/>
          </a:solidFill>
          <a:latin typeface="Verdana" pitchFamily="34" charset="0"/>
        </a:defRPr>
      </a:lvl5pPr>
      <a:lvl6pPr marL="441015" algn="l" rtl="0" fontAlgn="base">
        <a:spcBef>
          <a:spcPct val="0"/>
        </a:spcBef>
        <a:spcAft>
          <a:spcPct val="0"/>
        </a:spcAft>
        <a:defRPr sz="2122" b="1">
          <a:solidFill>
            <a:schemeClr val="bg1"/>
          </a:solidFill>
          <a:latin typeface="Verdana" pitchFamily="34" charset="0"/>
        </a:defRPr>
      </a:lvl6pPr>
      <a:lvl7pPr marL="882030" algn="l" rtl="0" fontAlgn="base">
        <a:spcBef>
          <a:spcPct val="0"/>
        </a:spcBef>
        <a:spcAft>
          <a:spcPct val="0"/>
        </a:spcAft>
        <a:defRPr sz="2122" b="1">
          <a:solidFill>
            <a:schemeClr val="bg1"/>
          </a:solidFill>
          <a:latin typeface="Verdana" pitchFamily="34" charset="0"/>
        </a:defRPr>
      </a:lvl7pPr>
      <a:lvl8pPr marL="1323045" algn="l" rtl="0" fontAlgn="base">
        <a:spcBef>
          <a:spcPct val="0"/>
        </a:spcBef>
        <a:spcAft>
          <a:spcPct val="0"/>
        </a:spcAft>
        <a:defRPr sz="2122" b="1">
          <a:solidFill>
            <a:schemeClr val="bg1"/>
          </a:solidFill>
          <a:latin typeface="Verdana" pitchFamily="34" charset="0"/>
        </a:defRPr>
      </a:lvl8pPr>
      <a:lvl9pPr marL="1764060" algn="l" rtl="0" fontAlgn="base">
        <a:spcBef>
          <a:spcPct val="0"/>
        </a:spcBef>
        <a:spcAft>
          <a:spcPct val="0"/>
        </a:spcAft>
        <a:defRPr sz="2122" b="1">
          <a:solidFill>
            <a:schemeClr val="bg1"/>
          </a:solidFill>
          <a:latin typeface="Verdana" pitchFamily="34" charset="0"/>
        </a:defRPr>
      </a:lvl9pPr>
    </p:titleStyle>
    <p:body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dirty="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dirty="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2" descr="Shetland bloom">
            <a:extLst>
              <a:ext uri="{FF2B5EF4-FFF2-40B4-BE49-F238E27FC236}">
                <a16:creationId xmlns:a16="http://schemas.microsoft.com/office/drawing/2014/main" id="{45070043-674B-176A-4DE1-E84AA5587442}"/>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30058" y="-2"/>
            <a:ext cx="12485456" cy="6858002"/>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2"/>
          <p:cNvSpPr>
            <a:spLocks noGrp="1" noChangeArrowheads="1"/>
          </p:cNvSpPr>
          <p:nvPr>
            <p:ph type="body" idx="1"/>
          </p:nvPr>
        </p:nvSpPr>
        <p:spPr bwMode="auto">
          <a:xfrm>
            <a:off x="218859" y="882192"/>
            <a:ext cx="11795829" cy="553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66" name="Title Placeholder 2">
            <a:extLst>
              <a:ext uri="{FF2B5EF4-FFF2-40B4-BE49-F238E27FC236}">
                <a16:creationId xmlns:a16="http://schemas.microsoft.com/office/drawing/2014/main" id="{8AE608B3-9E11-BF49-BEEA-5EA8E0ACBEBF}"/>
              </a:ext>
            </a:extLst>
          </p:cNvPr>
          <p:cNvSpPr>
            <a:spLocks noGrp="1"/>
          </p:cNvSpPr>
          <p:nvPr userDrawn="1">
            <p:ph type="title"/>
          </p:nvPr>
        </p:nvSpPr>
        <p:spPr>
          <a:xfrm>
            <a:off x="217017" y="156383"/>
            <a:ext cx="10136492" cy="563779"/>
          </a:xfrm>
          <a:prstGeom prst="rect">
            <a:avLst/>
          </a:prstGeom>
        </p:spPr>
        <p:txBody>
          <a:bodyPr vert="horz" lIns="0" tIns="45720" rIns="0" bIns="45720" rtlCol="0" anchor="ctr" anchorCtr="0">
            <a:normAutofit/>
          </a:bodyPr>
          <a:lstStyle/>
          <a:p>
            <a:r>
              <a:rPr lang="en-GB" noProof="0"/>
              <a:t>CLICK TO EDIT MASTER TITLE STYLE</a:t>
            </a:r>
          </a:p>
        </p:txBody>
      </p:sp>
      <p:pic>
        <p:nvPicPr>
          <p:cNvPr id="35" name="Picture 34">
            <a:extLst>
              <a:ext uri="{FF2B5EF4-FFF2-40B4-BE49-F238E27FC236}">
                <a16:creationId xmlns:a16="http://schemas.microsoft.com/office/drawing/2014/main" id="{1C4CA504-D6BB-4936-A56D-FBBA1347A19C}"/>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0531619" y="-2"/>
            <a:ext cx="1693719" cy="876300"/>
          </a:xfrm>
          <a:prstGeom prst="rect">
            <a:avLst/>
          </a:prstGeom>
        </p:spPr>
      </p:pic>
      <p:pic>
        <p:nvPicPr>
          <p:cNvPr id="36" name="Picture 35">
            <a:extLst>
              <a:ext uri="{FF2B5EF4-FFF2-40B4-BE49-F238E27FC236}">
                <a16:creationId xmlns:a16="http://schemas.microsoft.com/office/drawing/2014/main" id="{54B02954-AC96-4EC3-9789-A14A89F50611}"/>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6584" y="6438900"/>
            <a:ext cx="10213251" cy="419100"/>
          </a:xfrm>
          <a:prstGeom prst="rect">
            <a:avLst/>
          </a:prstGeom>
        </p:spPr>
      </p:pic>
      <p:pic>
        <p:nvPicPr>
          <p:cNvPr id="65" name="Picture 64">
            <a:extLst>
              <a:ext uri="{FF2B5EF4-FFF2-40B4-BE49-F238E27FC236}">
                <a16:creationId xmlns:a16="http://schemas.microsoft.com/office/drawing/2014/main" id="{B3F90F31-B938-4D8B-89D9-124F5A6816F7}"/>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0200516" y="6438900"/>
            <a:ext cx="2024822" cy="419100"/>
          </a:xfrm>
          <a:prstGeom prst="rect">
            <a:avLst/>
          </a:prstGeom>
        </p:spPr>
      </p:pic>
    </p:spTree>
    <p:extLst>
      <p:ext uri="{BB962C8B-B14F-4D97-AF65-F5344CB8AC3E}">
        <p14:creationId xmlns:p14="http://schemas.microsoft.com/office/powerpoint/2010/main" val="94319267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rtl="0" eaLnBrk="0" fontAlgn="base" hangingPunct="0">
        <a:spcBef>
          <a:spcPct val="0"/>
        </a:spcBef>
        <a:spcAft>
          <a:spcPct val="0"/>
        </a:spcAft>
        <a:defRPr sz="3000" b="1">
          <a:solidFill>
            <a:schemeClr val="bg1"/>
          </a:solidFill>
          <a:latin typeface="Arial" charset="0"/>
          <a:ea typeface="MS PGothic" pitchFamily="34" charset="-128"/>
          <a:cs typeface="Arial" charset="0"/>
        </a:defRPr>
      </a:lvl1pPr>
      <a:lvl2pPr algn="l" rtl="0" eaLnBrk="0" fontAlgn="base" hangingPunct="0">
        <a:spcBef>
          <a:spcPct val="0"/>
        </a:spcBef>
        <a:spcAft>
          <a:spcPct val="0"/>
        </a:spcAft>
        <a:defRPr sz="2200">
          <a:solidFill>
            <a:srgbClr val="0070C0"/>
          </a:solidFill>
          <a:latin typeface="Arial" charset="0"/>
          <a:ea typeface="MS PGothic" pitchFamily="34" charset="-128"/>
          <a:cs typeface="Arial" charset="0"/>
        </a:defRPr>
      </a:lvl2pPr>
      <a:lvl3pPr algn="l" rtl="0" eaLnBrk="0" fontAlgn="base" hangingPunct="0">
        <a:spcBef>
          <a:spcPct val="0"/>
        </a:spcBef>
        <a:spcAft>
          <a:spcPct val="0"/>
        </a:spcAft>
        <a:defRPr sz="2200">
          <a:solidFill>
            <a:srgbClr val="0070C0"/>
          </a:solidFill>
          <a:latin typeface="Arial" charset="0"/>
          <a:ea typeface="MS PGothic" pitchFamily="34" charset="-128"/>
          <a:cs typeface="Arial" charset="0"/>
        </a:defRPr>
      </a:lvl3pPr>
      <a:lvl4pPr algn="l" rtl="0" eaLnBrk="0" fontAlgn="base" hangingPunct="0">
        <a:spcBef>
          <a:spcPct val="0"/>
        </a:spcBef>
        <a:spcAft>
          <a:spcPct val="0"/>
        </a:spcAft>
        <a:defRPr sz="2200">
          <a:solidFill>
            <a:srgbClr val="0070C0"/>
          </a:solidFill>
          <a:latin typeface="Arial" charset="0"/>
          <a:ea typeface="MS PGothic" pitchFamily="34" charset="-128"/>
          <a:cs typeface="Arial" charset="0"/>
        </a:defRPr>
      </a:lvl4pPr>
      <a:lvl5pPr algn="l" rtl="0" eaLnBrk="0" fontAlgn="base" hangingPunct="0">
        <a:spcBef>
          <a:spcPct val="0"/>
        </a:spcBef>
        <a:spcAft>
          <a:spcPct val="0"/>
        </a:spcAft>
        <a:defRPr sz="2200">
          <a:solidFill>
            <a:srgbClr val="0070C0"/>
          </a:solidFill>
          <a:latin typeface="Arial" charset="0"/>
          <a:ea typeface="MS PGothic" pitchFamily="34" charset="-128"/>
          <a:cs typeface="Arial" charset="0"/>
        </a:defRPr>
      </a:lvl5pPr>
      <a:lvl6pPr marL="457200" algn="l" rtl="0" eaLnBrk="1" fontAlgn="base" hangingPunct="1">
        <a:spcBef>
          <a:spcPct val="0"/>
        </a:spcBef>
        <a:spcAft>
          <a:spcPct val="0"/>
        </a:spcAft>
        <a:defRPr sz="2200" b="1">
          <a:solidFill>
            <a:schemeClr val="bg1"/>
          </a:solidFill>
          <a:latin typeface="Verdana" pitchFamily="34" charset="0"/>
        </a:defRPr>
      </a:lvl6pPr>
      <a:lvl7pPr marL="914400" algn="l" rtl="0" eaLnBrk="1" fontAlgn="base" hangingPunct="1">
        <a:spcBef>
          <a:spcPct val="0"/>
        </a:spcBef>
        <a:spcAft>
          <a:spcPct val="0"/>
        </a:spcAft>
        <a:defRPr sz="2200" b="1">
          <a:solidFill>
            <a:schemeClr val="bg1"/>
          </a:solidFill>
          <a:latin typeface="Verdana" pitchFamily="34" charset="0"/>
        </a:defRPr>
      </a:lvl7pPr>
      <a:lvl8pPr marL="1371600" algn="l" rtl="0" eaLnBrk="1" fontAlgn="base" hangingPunct="1">
        <a:spcBef>
          <a:spcPct val="0"/>
        </a:spcBef>
        <a:spcAft>
          <a:spcPct val="0"/>
        </a:spcAft>
        <a:defRPr sz="2200" b="1">
          <a:solidFill>
            <a:schemeClr val="bg1"/>
          </a:solidFill>
          <a:latin typeface="Verdana" pitchFamily="34" charset="0"/>
        </a:defRPr>
      </a:lvl8pPr>
      <a:lvl9pPr marL="1828800" algn="l" rtl="0" eaLnBrk="1" fontAlgn="base" hangingPunct="1">
        <a:spcBef>
          <a:spcPct val="0"/>
        </a:spcBef>
        <a:spcAft>
          <a:spcPct val="0"/>
        </a:spcAft>
        <a:defRPr sz="2200" b="1">
          <a:solidFill>
            <a:schemeClr val="bg1"/>
          </a:solidFill>
          <a:latin typeface="Verdana" pitchFamily="34" charset="0"/>
        </a:defRPr>
      </a:lvl9pPr>
    </p:titleStyle>
    <p:bodyStyle>
      <a:lvl1pPr marL="342900" indent="-342900" algn="l" rtl="0" eaLnBrk="0" fontAlgn="base" hangingPunct="0">
        <a:lnSpc>
          <a:spcPct val="119000"/>
        </a:lnSpc>
        <a:spcBef>
          <a:spcPct val="20000"/>
        </a:spcBef>
        <a:spcAft>
          <a:spcPct val="0"/>
        </a:spcAft>
        <a:buClr>
          <a:schemeClr val="accent1"/>
        </a:buClr>
        <a:buFont typeface="Verdana" charset="0"/>
        <a:defRPr sz="1800">
          <a:solidFill>
            <a:srgbClr val="8197A6"/>
          </a:solidFill>
          <a:latin typeface="Arial" charset="0"/>
          <a:ea typeface="MS PGothic" pitchFamily="34" charset="-128"/>
          <a:cs typeface="Arial" charset="0"/>
        </a:defRPr>
      </a:lvl1pPr>
      <a:lvl2pPr marL="808038" indent="-350838"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2pPr>
      <a:lvl3pPr marL="1406525" indent="-492125"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3pPr>
      <a:lvl4pPr marL="2005013" indent="-633413"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4pPr>
      <a:lvl5pPr marL="2603500" indent="-774700"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2"/>
          <p:cNvSpPr>
            <a:spLocks noGrp="1" noChangeArrowheads="1"/>
          </p:cNvSpPr>
          <p:nvPr>
            <p:ph type="body" idx="1"/>
          </p:nvPr>
        </p:nvSpPr>
        <p:spPr bwMode="auto">
          <a:xfrm>
            <a:off x="218859" y="882192"/>
            <a:ext cx="11795829" cy="553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pic>
        <p:nvPicPr>
          <p:cNvPr id="35" name="Picture 34">
            <a:extLst>
              <a:ext uri="{FF2B5EF4-FFF2-40B4-BE49-F238E27FC236}">
                <a16:creationId xmlns:a16="http://schemas.microsoft.com/office/drawing/2014/main" id="{1C4CA504-D6BB-4936-A56D-FBBA1347A19C}"/>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0531619" y="-2"/>
            <a:ext cx="1693719" cy="876300"/>
          </a:xfrm>
          <a:prstGeom prst="rect">
            <a:avLst/>
          </a:prstGeom>
        </p:spPr>
      </p:pic>
      <p:pic>
        <p:nvPicPr>
          <p:cNvPr id="65" name="Picture 64">
            <a:extLst>
              <a:ext uri="{FF2B5EF4-FFF2-40B4-BE49-F238E27FC236}">
                <a16:creationId xmlns:a16="http://schemas.microsoft.com/office/drawing/2014/main" id="{B3F90F31-B938-4D8B-89D9-124F5A6816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10200516" y="6438900"/>
            <a:ext cx="2024822" cy="419100"/>
          </a:xfrm>
          <a:prstGeom prst="rect">
            <a:avLst/>
          </a:prstGeom>
        </p:spPr>
      </p:pic>
      <p:sp>
        <p:nvSpPr>
          <p:cNvPr id="2" name="Title Placeholder 2">
            <a:extLst>
              <a:ext uri="{FF2B5EF4-FFF2-40B4-BE49-F238E27FC236}">
                <a16:creationId xmlns:a16="http://schemas.microsoft.com/office/drawing/2014/main" id="{0213B5A2-7D81-CB7F-A755-D19E0A30AC9D}"/>
              </a:ext>
            </a:extLst>
          </p:cNvPr>
          <p:cNvSpPr>
            <a:spLocks noGrp="1"/>
          </p:cNvSpPr>
          <p:nvPr>
            <p:ph type="title"/>
          </p:nvPr>
        </p:nvSpPr>
        <p:spPr>
          <a:xfrm>
            <a:off x="217017" y="156383"/>
            <a:ext cx="10136492" cy="563779"/>
          </a:xfrm>
          <a:prstGeom prst="rect">
            <a:avLst/>
          </a:prstGeom>
        </p:spPr>
        <p:txBody>
          <a:bodyPr vert="horz" lIns="0" tIns="45720" rIns="0" bIns="45720" rtlCol="0" anchor="ctr" anchorCtr="0">
            <a:normAutofit/>
          </a:bodyPr>
          <a:lstStyle/>
          <a:p>
            <a:r>
              <a:rPr lang="en-GB" noProof="0"/>
              <a:t>CLICK TO EDIT MASTER TITLE STYLE</a:t>
            </a:r>
          </a:p>
        </p:txBody>
      </p:sp>
    </p:spTree>
    <p:extLst>
      <p:ext uri="{BB962C8B-B14F-4D97-AF65-F5344CB8AC3E}">
        <p14:creationId xmlns:p14="http://schemas.microsoft.com/office/powerpoint/2010/main" val="1751981180"/>
      </p:ext>
    </p:extLst>
  </p:cSld>
  <p:clrMap bg1="lt1" tx1="dk1" bg2="lt2" tx2="dk2" accent1="accent1" accent2="accent2" accent3="accent3" accent4="accent4" accent5="accent5" accent6="accent6" hlink="hlink" folHlink="folHlink"/>
  <p:sldLayoutIdLst>
    <p:sldLayoutId id="2147483988" r:id="rId1"/>
    <p:sldLayoutId id="2147483984" r:id="rId2"/>
    <p:sldLayoutId id="2147483985" r:id="rId3"/>
    <p:sldLayoutId id="2147483986" r:id="rId4"/>
    <p:sldLayoutId id="2147483987" r:id="rId5"/>
    <p:sldLayoutId id="2147483989" r:id="rId6"/>
    <p:sldLayoutId id="2147483990" r:id="rId7"/>
    <p:sldLayoutId id="2147483991" r:id="rId8"/>
    <p:sldLayoutId id="214748399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rtl="0" eaLnBrk="0" fontAlgn="base" hangingPunct="0">
        <a:spcBef>
          <a:spcPct val="0"/>
        </a:spcBef>
        <a:spcAft>
          <a:spcPct val="0"/>
        </a:spcAft>
        <a:defRPr sz="3000" b="1">
          <a:solidFill>
            <a:schemeClr val="bg1"/>
          </a:solidFill>
          <a:latin typeface="Arial" charset="0"/>
          <a:ea typeface="MS PGothic" pitchFamily="34" charset="-128"/>
          <a:cs typeface="Arial" charset="0"/>
        </a:defRPr>
      </a:lvl1pPr>
      <a:lvl2pPr algn="l" rtl="0" eaLnBrk="0" fontAlgn="base" hangingPunct="0">
        <a:spcBef>
          <a:spcPct val="0"/>
        </a:spcBef>
        <a:spcAft>
          <a:spcPct val="0"/>
        </a:spcAft>
        <a:defRPr sz="2200">
          <a:solidFill>
            <a:srgbClr val="0070C0"/>
          </a:solidFill>
          <a:latin typeface="Arial" charset="0"/>
          <a:ea typeface="MS PGothic" pitchFamily="34" charset="-128"/>
          <a:cs typeface="Arial" charset="0"/>
        </a:defRPr>
      </a:lvl2pPr>
      <a:lvl3pPr algn="l" rtl="0" eaLnBrk="0" fontAlgn="base" hangingPunct="0">
        <a:spcBef>
          <a:spcPct val="0"/>
        </a:spcBef>
        <a:spcAft>
          <a:spcPct val="0"/>
        </a:spcAft>
        <a:defRPr sz="2200">
          <a:solidFill>
            <a:srgbClr val="0070C0"/>
          </a:solidFill>
          <a:latin typeface="Arial" charset="0"/>
          <a:ea typeface="MS PGothic" pitchFamily="34" charset="-128"/>
          <a:cs typeface="Arial" charset="0"/>
        </a:defRPr>
      </a:lvl3pPr>
      <a:lvl4pPr algn="l" rtl="0" eaLnBrk="0" fontAlgn="base" hangingPunct="0">
        <a:spcBef>
          <a:spcPct val="0"/>
        </a:spcBef>
        <a:spcAft>
          <a:spcPct val="0"/>
        </a:spcAft>
        <a:defRPr sz="2200">
          <a:solidFill>
            <a:srgbClr val="0070C0"/>
          </a:solidFill>
          <a:latin typeface="Arial" charset="0"/>
          <a:ea typeface="MS PGothic" pitchFamily="34" charset="-128"/>
          <a:cs typeface="Arial" charset="0"/>
        </a:defRPr>
      </a:lvl4pPr>
      <a:lvl5pPr algn="l" rtl="0" eaLnBrk="0" fontAlgn="base" hangingPunct="0">
        <a:spcBef>
          <a:spcPct val="0"/>
        </a:spcBef>
        <a:spcAft>
          <a:spcPct val="0"/>
        </a:spcAft>
        <a:defRPr sz="2200">
          <a:solidFill>
            <a:srgbClr val="0070C0"/>
          </a:solidFill>
          <a:latin typeface="Arial" charset="0"/>
          <a:ea typeface="MS PGothic" pitchFamily="34" charset="-128"/>
          <a:cs typeface="Arial" charset="0"/>
        </a:defRPr>
      </a:lvl5pPr>
      <a:lvl6pPr marL="457200" algn="l" rtl="0" eaLnBrk="1" fontAlgn="base" hangingPunct="1">
        <a:spcBef>
          <a:spcPct val="0"/>
        </a:spcBef>
        <a:spcAft>
          <a:spcPct val="0"/>
        </a:spcAft>
        <a:defRPr sz="2200" b="1">
          <a:solidFill>
            <a:schemeClr val="bg1"/>
          </a:solidFill>
          <a:latin typeface="Verdana" pitchFamily="34" charset="0"/>
        </a:defRPr>
      </a:lvl6pPr>
      <a:lvl7pPr marL="914400" algn="l" rtl="0" eaLnBrk="1" fontAlgn="base" hangingPunct="1">
        <a:spcBef>
          <a:spcPct val="0"/>
        </a:spcBef>
        <a:spcAft>
          <a:spcPct val="0"/>
        </a:spcAft>
        <a:defRPr sz="2200" b="1">
          <a:solidFill>
            <a:schemeClr val="bg1"/>
          </a:solidFill>
          <a:latin typeface="Verdana" pitchFamily="34" charset="0"/>
        </a:defRPr>
      </a:lvl7pPr>
      <a:lvl8pPr marL="1371600" algn="l" rtl="0" eaLnBrk="1" fontAlgn="base" hangingPunct="1">
        <a:spcBef>
          <a:spcPct val="0"/>
        </a:spcBef>
        <a:spcAft>
          <a:spcPct val="0"/>
        </a:spcAft>
        <a:defRPr sz="2200" b="1">
          <a:solidFill>
            <a:schemeClr val="bg1"/>
          </a:solidFill>
          <a:latin typeface="Verdana" pitchFamily="34" charset="0"/>
        </a:defRPr>
      </a:lvl8pPr>
      <a:lvl9pPr marL="1828800" algn="l" rtl="0" eaLnBrk="1" fontAlgn="base" hangingPunct="1">
        <a:spcBef>
          <a:spcPct val="0"/>
        </a:spcBef>
        <a:spcAft>
          <a:spcPct val="0"/>
        </a:spcAft>
        <a:defRPr sz="2200" b="1">
          <a:solidFill>
            <a:schemeClr val="bg1"/>
          </a:solidFill>
          <a:latin typeface="Verdana" pitchFamily="34" charset="0"/>
        </a:defRPr>
      </a:lvl9pPr>
    </p:titleStyle>
    <p:bodyStyle>
      <a:lvl1pPr marL="342900" indent="-342900" algn="l" rtl="0" eaLnBrk="0" fontAlgn="base" hangingPunct="0">
        <a:lnSpc>
          <a:spcPct val="119000"/>
        </a:lnSpc>
        <a:spcBef>
          <a:spcPct val="20000"/>
        </a:spcBef>
        <a:spcAft>
          <a:spcPct val="0"/>
        </a:spcAft>
        <a:buClr>
          <a:schemeClr val="accent1"/>
        </a:buClr>
        <a:buFont typeface="Verdana" charset="0"/>
        <a:defRPr sz="1800">
          <a:solidFill>
            <a:srgbClr val="8197A6"/>
          </a:solidFill>
          <a:latin typeface="Arial" charset="0"/>
          <a:ea typeface="MS PGothic" pitchFamily="34" charset="-128"/>
          <a:cs typeface="Arial" charset="0"/>
        </a:defRPr>
      </a:lvl1pPr>
      <a:lvl2pPr marL="808038" indent="-350838"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2pPr>
      <a:lvl3pPr marL="1406525" indent="-492125"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3pPr>
      <a:lvl4pPr marL="2005013" indent="-633413"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4pPr>
      <a:lvl5pPr marL="2603500" indent="-774700"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9.xml"/><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9.xml"/><Relationship Id="rId5" Type="http://schemas.openxmlformats.org/officeDocument/2006/relationships/hyperlink" Target="https://sciencehub.esa.int/" TargetMode="Externa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9.xml"/><Relationship Id="rId4" Type="http://schemas.openxmlformats.org/officeDocument/2006/relationships/image" Target="../media/image63.jp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hyperlink" Target="http://www.globalcarbonproject.org/carbonbudget/" TargetMode="External"/><Relationship Id="rId5" Type="http://schemas.openxmlformats.org/officeDocument/2006/relationships/hyperlink" Target="https://doi.org/10.5194/essd-15-5301-2023" TargetMode="External"/><Relationship Id="rId4" Type="http://schemas.openxmlformats.org/officeDocument/2006/relationships/image" Target="../media/image68.svg"/></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5194/essd-15-5301-2023" TargetMode="External"/><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hyperlink" Target="http://www.globalcarbonproject.org/carbonbudge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5194/essd-15-5301-2023" TargetMode="External"/><Relationship Id="rId7" Type="http://schemas.openxmlformats.org/officeDocument/2006/relationships/image" Target="../media/image75.sv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www.globalcarbonproject.org/carbonbudge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5194/essd-15-5301-2023" TargetMode="External"/><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hyperlink" Target="https://doi.org/10.5194/essd-15-1093-2023" TargetMode="External"/><Relationship Id="rId4" Type="http://schemas.openxmlformats.org/officeDocument/2006/relationships/hyperlink" Target="http://www.globalcarbonproject.org/carbonbudget/"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www.globalcarbonproject.org/carbonbudget/" TargetMode="External"/><Relationship Id="rId3" Type="http://schemas.openxmlformats.org/officeDocument/2006/relationships/image" Target="../media/image77.png"/><Relationship Id="rId7" Type="http://schemas.openxmlformats.org/officeDocument/2006/relationships/hyperlink" Target="https://www.ipcc.ch/report/ar6/wg1/" TargetMode="External"/><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hyperlink" Target="https://doi.org/10.5194/essd-15-5301-2023" TargetMode="External"/><Relationship Id="rId5" Type="http://schemas.openxmlformats.org/officeDocument/2006/relationships/hyperlink" Target="https://gml.noaa.gov/ccgg/trends/" TargetMode="External"/><Relationship Id="rId4" Type="http://schemas.openxmlformats.org/officeDocument/2006/relationships/image" Target="../media/image78.svg"/></Relationships>
</file>

<file path=ppt/slides/_rels/slide25.xml.rels><?xml version="1.0" encoding="UTF-8" standalone="yes"?>
<Relationships xmlns="http://schemas.openxmlformats.org/package/2006/relationships"><Relationship Id="rId3" Type="http://schemas.openxmlformats.org/officeDocument/2006/relationships/hyperlink" Target="https://www.eodashboard.org/explore?indicator=RECCAP2_6&amp;x=-6755912.34154&amp;y=-638592.47499&amp;z=5.86884" TargetMode="External"/><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79.png"/><Relationship Id="rId5" Type="http://schemas.openxmlformats.org/officeDocument/2006/relationships/hyperlink" Target="https://doi.org/10.5281/zenodo.7245450" TargetMode="External"/><Relationship Id="rId4" Type="http://schemas.openxmlformats.org/officeDocument/2006/relationships/hyperlink" Target="https://mapbiomas.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43.xml"/><Relationship Id="rId4" Type="http://schemas.openxmlformats.org/officeDocument/2006/relationships/image" Target="../media/image8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YnVTNOBlvc" TargetMode="External"/><Relationship Id="rId2" Type="http://schemas.openxmlformats.org/officeDocument/2006/relationships/image" Target="../media/image85.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4.xml"/><Relationship Id="rId1" Type="http://schemas.openxmlformats.org/officeDocument/2006/relationships/slideLayout" Target="../slideLayouts/slideLayout43.xml"/><Relationship Id="rId5" Type="http://schemas.openxmlformats.org/officeDocument/2006/relationships/image" Target="../media/image88.jpe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vF8PA6CAll4" TargetMode="External"/><Relationship Id="rId2" Type="http://schemas.openxmlformats.org/officeDocument/2006/relationships/image" Target="../media/image89.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eurodatacube.com/" TargetMode="External"/><Relationship Id="rId1" Type="http://schemas.openxmlformats.org/officeDocument/2006/relationships/slideLayout" Target="../slideLayouts/slideLayout39.xml"/><Relationship Id="rId4" Type="http://schemas.openxmlformats.org/officeDocument/2006/relationships/image" Target="../media/image91.jpeg"/></Relationships>
</file>

<file path=ppt/slides/_rels/slide36.xml.rels><?xml version="1.0" encoding="UTF-8" standalone="yes"?>
<Relationships xmlns="http://schemas.openxmlformats.org/package/2006/relationships"><Relationship Id="rId3" Type="http://schemas.openxmlformats.org/officeDocument/2006/relationships/hyperlink" Target="https://www.eodashboard.org/story-editor" TargetMode="External"/><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93.jpeg"/><Relationship Id="rId5" Type="http://schemas.openxmlformats.org/officeDocument/2006/relationships/hyperlink" Target="http://eox-gtif-public.s3.eu-central-1.amazonaws.com/videos/story_map_export_example.webm" TargetMode="External"/><Relationship Id="rId4" Type="http://schemas.openxmlformats.org/officeDocument/2006/relationships/image" Target="../media/image92.jpeg"/></Relationships>
</file>

<file path=ppt/slides/_rels/slide37.xml.rels><?xml version="1.0" encoding="UTF-8" standalone="yes"?>
<Relationships xmlns="http://schemas.openxmlformats.org/package/2006/relationships"><Relationship Id="rId3" Type="http://schemas.openxmlformats.org/officeDocument/2006/relationships/hyperlink" Target="https://eox-a.github.io/EOxElements/?path=/story/elements-eox-storytelling--markdown-with-editor" TargetMode="External"/><Relationship Id="rId2" Type="http://schemas.openxmlformats.org/officeDocument/2006/relationships/image" Target="../media/image94.jpeg"/><Relationship Id="rId1" Type="http://schemas.openxmlformats.org/officeDocument/2006/relationships/slideLayout" Target="../slideLayouts/slideLayout39.xml"/><Relationship Id="rId6" Type="http://schemas.openxmlformats.org/officeDocument/2006/relationships/hyperlink" Target="http://eox-gtif-public.s3.eu-central-1.amazonaws.com/videos/story_map_export_example.webm" TargetMode="External"/><Relationship Id="rId5" Type="http://schemas.openxmlformats.org/officeDocument/2006/relationships/hyperlink" Target="https://www.markdownguide.org/" TargetMode="External"/><Relationship Id="rId4" Type="http://schemas.openxmlformats.org/officeDocument/2006/relationships/hyperlink" Target="https://eox-a.github.io/EOxElements/?path=/docs/elements-eox-storytelling--do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8" Type="http://schemas.openxmlformats.org/officeDocument/2006/relationships/hyperlink" Target="https://op.europa.eu/en/publication-detail/-/publication/500b8dfa-de5e-11ed-a05c-01aa75ed71a1/language-en" TargetMode="External"/><Relationship Id="rId3" Type="http://schemas.openxmlformats.org/officeDocument/2006/relationships/hyperlink" Target="https://eox-a.github.io/EOxElements/?path=/docs/elements-eox-storytelling--docs" TargetMode="External"/><Relationship Id="rId7" Type="http://schemas.openxmlformats.org/officeDocument/2006/relationships/hyperlink" Target="https://joint-research-centre.ec.europa.eu/jrc-news-and-updates/eu-2022-wildfire-season-was-second-worst-record-2023-05-02_en" TargetMode="External"/><Relationship Id="rId2" Type="http://schemas.openxmlformats.org/officeDocument/2006/relationships/hyperlink" Target="https://eox-a.github.io/EOxElements/?path=/story/elements-eox-storytelling--markdown-with-editor" TargetMode="External"/><Relationship Id="rId1" Type="http://schemas.openxmlformats.org/officeDocument/2006/relationships/slideLayout" Target="../slideLayouts/slideLayout39.xml"/><Relationship Id="rId6" Type="http://schemas.openxmlformats.org/officeDocument/2006/relationships/hyperlink" Target="https://www.esa.int/esearch?q=wildfire+france" TargetMode="External"/><Relationship Id="rId5" Type="http://schemas.openxmlformats.org/officeDocument/2006/relationships/hyperlink" Target="http://eox-gtif-public.s3.eu-central-1.amazonaws.com/videos/story_map_export_example.webm" TargetMode="External"/><Relationship Id="rId10" Type="http://schemas.openxmlformats.org/officeDocument/2006/relationships/image" Target="../media/image96.jpeg"/><Relationship Id="rId4" Type="http://schemas.openxmlformats.org/officeDocument/2006/relationships/hyperlink" Target="https://www.markdownguide.org/" TargetMode="External"/><Relationship Id="rId9" Type="http://schemas.openxmlformats.org/officeDocument/2006/relationships/hyperlink" Target="https://atmosphere.copernicus.eu/europes-summer-wildfire-emissions-highest-15-yea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8" Type="http://schemas.openxmlformats.org/officeDocument/2006/relationships/hyperlink" Target="https://race.esa.int/?x=1280174.14412&amp;y=7216597.41675&amp;z=3.96957" TargetMode="External"/><Relationship Id="rId3" Type="http://schemas.openxmlformats.org/officeDocument/2006/relationships/hyperlink" Target="https://eox-a.github.io/EOxElements/?path=/docs/elements-eox-storytelling--docs" TargetMode="External"/><Relationship Id="rId7" Type="http://schemas.openxmlformats.org/officeDocument/2006/relationships/image" Target="../media/image98.jpeg"/><Relationship Id="rId2" Type="http://schemas.openxmlformats.org/officeDocument/2006/relationships/hyperlink" Target="https://eox-a.github.io/EOxElements/?path=/story/elements-eox-storytelling--markdown-with-editor" TargetMode="External"/><Relationship Id="rId1" Type="http://schemas.openxmlformats.org/officeDocument/2006/relationships/slideLayout" Target="../slideLayouts/slideLayout39.xml"/><Relationship Id="rId6" Type="http://schemas.openxmlformats.org/officeDocument/2006/relationships/image" Target="../media/image97.jpeg"/><Relationship Id="rId11" Type="http://schemas.openxmlformats.org/officeDocument/2006/relationships/hyperlink" Target="https://eodashboard.org/explore?indicator=GHSBUILT&amp;x=-48.89218&amp;y=-1083108.55907&amp;z=2.53138" TargetMode="External"/><Relationship Id="rId5" Type="http://schemas.openxmlformats.org/officeDocument/2006/relationships/hyperlink" Target="http://eox-gtif-public.s3.eu-central-1.amazonaws.com/videos/story_map_export_example.webm" TargetMode="External"/><Relationship Id="rId10" Type="http://schemas.openxmlformats.org/officeDocument/2006/relationships/hyperlink" Target="https://human-settlement.emergency.copernicus.eu/ghs_buS2023.php" TargetMode="External"/><Relationship Id="rId4" Type="http://schemas.openxmlformats.org/officeDocument/2006/relationships/hyperlink" Target="https://www.markdownguide.org/" TargetMode="External"/><Relationship Id="rId9" Type="http://schemas.openxmlformats.org/officeDocument/2006/relationships/hyperlink" Target="https://eodashboard.org/"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urodatacube.com/marketplace" TargetMode="External"/><Relationship Id="rId2" Type="http://schemas.openxmlformats.org/officeDocument/2006/relationships/hyperlink" Target="https://docs.sentinel-hub.com/api/latest/api/statistical/" TargetMode="External"/><Relationship Id="rId1" Type="http://schemas.openxmlformats.org/officeDocument/2006/relationships/slideLayout" Target="../slideLayouts/slideLayout39.xml"/><Relationship Id="rId5" Type="http://schemas.openxmlformats.org/officeDocument/2006/relationships/image" Target="../media/image100.jpeg"/><Relationship Id="rId4" Type="http://schemas.openxmlformats.org/officeDocument/2006/relationships/image" Target="../media/image99.jpeg"/></Relationships>
</file>

<file path=ppt/slides/_rels/slide42.xml.rels><?xml version="1.0" encoding="UTF-8" standalone="yes"?>
<Relationships xmlns="http://schemas.openxmlformats.org/package/2006/relationships"><Relationship Id="rId3" Type="http://schemas.openxmlformats.org/officeDocument/2006/relationships/hyperlink" Target="https://docs.sentinel-hub.com/api/latest/evalscript/v3/" TargetMode="External"/><Relationship Id="rId2" Type="http://schemas.openxmlformats.org/officeDocument/2006/relationships/hyperlink" Target="https://docs.sentinel-hub.com/api/latest/reference/" TargetMode="External"/><Relationship Id="rId1" Type="http://schemas.openxmlformats.org/officeDocument/2006/relationships/slideLayout" Target="../slideLayouts/slideLayout39.xml"/><Relationship Id="rId5" Type="http://schemas.openxmlformats.org/officeDocument/2006/relationships/image" Target="../media/image102.jpeg"/><Relationship Id="rId4" Type="http://schemas.openxmlformats.org/officeDocument/2006/relationships/image" Target="../media/image101.jpeg"/></Relationships>
</file>

<file path=ppt/slides/_rels/slide4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hyperlink" Target="https://docs.sentinel-hub.com/api/latest/api/statistica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eurodatacube.com/" TargetMode="External"/><Relationship Id="rId2" Type="http://schemas.openxmlformats.org/officeDocument/2006/relationships/hyperlink" Target="https://bids2023-nbviewer.hub.eox.at/localfile/bids2023/notebooks/Fire_impact_analysis.ipynb" TargetMode="External"/><Relationship Id="rId1" Type="http://schemas.openxmlformats.org/officeDocument/2006/relationships/slideLayout" Target="../slideLayouts/slideLayout39.xml"/><Relationship Id="rId5" Type="http://schemas.openxmlformats.org/officeDocument/2006/relationships/hyperlink" Target="https://portfolio.nor-discover.org/?textSearch=edc&amp;filterServiceType=Any&amp;filterSource=Any&amp;filterGeographicalCoverage=Any&amp;filterTemporalPeriodStart=&amp;filterTemporalPeriodEnd=" TargetMode="External"/><Relationship Id="rId4" Type="http://schemas.openxmlformats.org/officeDocument/2006/relationships/hyperlink" Target="https://nor-discover.org/en/portfolio/"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39.xml"/><Relationship Id="rId6" Type="http://schemas.openxmlformats.org/officeDocument/2006/relationships/hyperlink" Target="https://eodashboard.org/story?id=australian-bushfires" TargetMode="External"/><Relationship Id="rId5" Type="http://schemas.openxmlformats.org/officeDocument/2006/relationships/image" Target="../media/image110.jpeg"/><Relationship Id="rId4" Type="http://schemas.openxmlformats.org/officeDocument/2006/relationships/image" Target="../media/image10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XZ_fZ2jx1b4" TargetMode="External"/><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3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3" Type="http://schemas.openxmlformats.org/officeDocument/2006/relationships/image" Target="../media/image35.png"/><Relationship Id="rId7" Type="http://schemas.openxmlformats.org/officeDocument/2006/relationships/image" Target="../media/image39.jpeg"/><Relationship Id="rId12"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jpeg"/><Relationship Id="rId14"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09C1B800-C88C-6A71-B6C4-346783C177A4}"/>
              </a:ext>
            </a:extLst>
          </p:cNvPr>
          <p:cNvSpPr>
            <a:spLocks noGrp="1"/>
          </p:cNvSpPr>
          <p:nvPr>
            <p:ph type="subTitle" idx="1"/>
          </p:nvPr>
        </p:nvSpPr>
        <p:spPr>
          <a:xfrm>
            <a:off x="267351" y="5270817"/>
            <a:ext cx="10627380" cy="752770"/>
          </a:xfrm>
        </p:spPr>
        <p:txBody>
          <a:bodyPr/>
          <a:lstStyle/>
          <a:p>
            <a:r>
              <a:rPr lang="en-IT" dirty="0">
                <a:solidFill>
                  <a:srgbClr val="D9D9D9"/>
                </a:solidFill>
              </a:rPr>
              <a:t>M. Maskey (NASA), N. Sugita (JAXA), S. Sobue (JAXA), A. Anghelea (ESA)</a:t>
            </a:r>
          </a:p>
          <a:p>
            <a:r>
              <a:rPr lang="en-IT" dirty="0">
                <a:solidFill>
                  <a:srgbClr val="D9D9D9"/>
                </a:solidFill>
              </a:rPr>
              <a:t>R. Shinde (NASA), K. Kuroiwa (RESTEC), D. Moglioni (STARION), L. Dolezal (EOX) </a:t>
            </a:r>
          </a:p>
        </p:txBody>
      </p:sp>
      <p:sp>
        <p:nvSpPr>
          <p:cNvPr id="6" name="Title 5">
            <a:extLst>
              <a:ext uri="{FF2B5EF4-FFF2-40B4-BE49-F238E27FC236}">
                <a16:creationId xmlns:a16="http://schemas.microsoft.com/office/drawing/2014/main" id="{8BF6F966-3D67-12D4-CF1D-A92CCE9853F9}"/>
              </a:ext>
            </a:extLst>
          </p:cNvPr>
          <p:cNvSpPr>
            <a:spLocks noGrp="1"/>
          </p:cNvSpPr>
          <p:nvPr>
            <p:ph type="ctrTitle"/>
          </p:nvPr>
        </p:nvSpPr>
        <p:spPr>
          <a:xfrm>
            <a:off x="267351" y="3187249"/>
            <a:ext cx="11690636" cy="935599"/>
          </a:xfrm>
          <a:solidFill>
            <a:schemeClr val="tx1">
              <a:alpha val="32157"/>
            </a:schemeClr>
          </a:solidFill>
        </p:spPr>
        <p:txBody>
          <a:bodyPr>
            <a:normAutofit fontScale="90000"/>
          </a:bodyPr>
          <a:lstStyle/>
          <a:p>
            <a:r>
              <a:rPr lang="en-GB" dirty="0"/>
              <a:t>IGARSS 2024 Tutorial HD-12</a:t>
            </a:r>
            <a:br>
              <a:rPr lang="en-GB" dirty="0"/>
            </a:br>
            <a:r>
              <a:rPr lang="en-GB" b="0" dirty="0"/>
              <a:t>Exploring Environmental Changes with ESA-NASA-JAXA EO Dashboard</a:t>
            </a:r>
            <a:endParaRPr lang="en-IT" b="0" dirty="0"/>
          </a:p>
        </p:txBody>
      </p:sp>
      <p:pic>
        <p:nvPicPr>
          <p:cNvPr id="11" name="Picture 10">
            <a:extLst>
              <a:ext uri="{FF2B5EF4-FFF2-40B4-BE49-F238E27FC236}">
                <a16:creationId xmlns:a16="http://schemas.microsoft.com/office/drawing/2014/main" id="{80E2B76C-F8F8-4622-6C93-BB227CC7B8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85451" y="5270817"/>
            <a:ext cx="1272534" cy="1235399"/>
          </a:xfrm>
          <a:prstGeom prst="rect">
            <a:avLst/>
          </a:prstGeom>
        </p:spPr>
      </p:pic>
      <p:sp>
        <p:nvSpPr>
          <p:cNvPr id="12" name="TextBox 11">
            <a:extLst>
              <a:ext uri="{FF2B5EF4-FFF2-40B4-BE49-F238E27FC236}">
                <a16:creationId xmlns:a16="http://schemas.microsoft.com/office/drawing/2014/main" id="{92E0FA14-0797-DF63-1A59-4FE4ADB9C396}"/>
              </a:ext>
            </a:extLst>
          </p:cNvPr>
          <p:cNvSpPr txBox="1"/>
          <p:nvPr/>
        </p:nvSpPr>
        <p:spPr>
          <a:xfrm>
            <a:off x="10685453" y="6457789"/>
            <a:ext cx="1272534" cy="230832"/>
          </a:xfrm>
          <a:prstGeom prst="rect">
            <a:avLst/>
          </a:prstGeom>
          <a:solidFill>
            <a:srgbClr val="0070C0"/>
          </a:solidFill>
        </p:spPr>
        <p:txBody>
          <a:bodyPr wrap="square">
            <a:spAutoFit/>
          </a:bodyPr>
          <a:lstStyle/>
          <a:p>
            <a:pPr algn="ctr"/>
            <a:r>
              <a:rPr lang="en-IT" sz="900" dirty="0">
                <a:solidFill>
                  <a:schemeClr val="bg1"/>
                </a:solidFill>
              </a:rPr>
              <a:t>eodashboard.org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A9D6DC-9863-164A-91A4-02BBC3E58DFA}"/>
              </a:ext>
            </a:extLst>
          </p:cNvPr>
          <p:cNvSpPr>
            <a:spLocks noGrp="1"/>
          </p:cNvSpPr>
          <p:nvPr>
            <p:ph type="title"/>
          </p:nvPr>
        </p:nvSpPr>
        <p:spPr/>
        <p:txBody>
          <a:bodyPr/>
          <a:lstStyle/>
          <a:p>
            <a:r>
              <a:rPr lang="en-GB" dirty="0"/>
              <a:t>Example datasets</a:t>
            </a:r>
          </a:p>
        </p:txBody>
      </p:sp>
      <p:pic>
        <p:nvPicPr>
          <p:cNvPr id="3" name="Picture 2" descr="A screenshot of a survey&#10;&#10;Description automatically generated">
            <a:extLst>
              <a:ext uri="{FF2B5EF4-FFF2-40B4-BE49-F238E27FC236}">
                <a16:creationId xmlns:a16="http://schemas.microsoft.com/office/drawing/2014/main" id="{5741EE66-BABE-2E4A-6741-F33B9982F1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527" y="1191836"/>
            <a:ext cx="4140200" cy="5219700"/>
          </a:xfrm>
          <a:prstGeom prst="rect">
            <a:avLst/>
          </a:prstGeom>
        </p:spPr>
      </p:pic>
      <p:grpSp>
        <p:nvGrpSpPr>
          <p:cNvPr id="7" name="Group 6">
            <a:extLst>
              <a:ext uri="{FF2B5EF4-FFF2-40B4-BE49-F238E27FC236}">
                <a16:creationId xmlns:a16="http://schemas.microsoft.com/office/drawing/2014/main" id="{E6734CCD-C1A7-4BF9-7E44-AB6BC3B8AB78}"/>
              </a:ext>
            </a:extLst>
          </p:cNvPr>
          <p:cNvGrpSpPr/>
          <p:nvPr/>
        </p:nvGrpSpPr>
        <p:grpSpPr>
          <a:xfrm>
            <a:off x="4596383" y="1927204"/>
            <a:ext cx="7204037" cy="3748963"/>
            <a:chOff x="3608832" y="1700861"/>
            <a:chExt cx="8130629" cy="4025415"/>
          </a:xfrm>
        </p:grpSpPr>
        <p:pic>
          <p:nvPicPr>
            <p:cNvPr id="51" name="Picture 50">
              <a:extLst>
                <a:ext uri="{FF2B5EF4-FFF2-40B4-BE49-F238E27FC236}">
                  <a16:creationId xmlns:a16="http://schemas.microsoft.com/office/drawing/2014/main" id="{435C88BE-9B69-6D4C-A3D5-20D13533D9B6}"/>
                </a:ext>
              </a:extLst>
            </p:cNvPr>
            <p:cNvPicPr>
              <a:picLocks noChangeAspect="1"/>
            </p:cNvPicPr>
            <p:nvPr/>
          </p:nvPicPr>
          <p:blipFill>
            <a:blip r:embed="rId4"/>
            <a:stretch>
              <a:fillRect/>
            </a:stretch>
          </p:blipFill>
          <p:spPr>
            <a:xfrm>
              <a:off x="3608832" y="1700861"/>
              <a:ext cx="8130629" cy="4025415"/>
            </a:xfrm>
            <a:prstGeom prst="rect">
              <a:avLst/>
            </a:prstGeom>
          </p:spPr>
        </p:pic>
        <p:pic>
          <p:nvPicPr>
            <p:cNvPr id="5" name="Picture 4" descr="A screenshot of a map&#10;&#10;Description automatically generated">
              <a:extLst>
                <a:ext uri="{FF2B5EF4-FFF2-40B4-BE49-F238E27FC236}">
                  <a16:creationId xmlns:a16="http://schemas.microsoft.com/office/drawing/2014/main" id="{C59D2556-CF9C-15BE-E16E-7D2C842859D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51281" y="2015242"/>
              <a:ext cx="6245729" cy="3396651"/>
            </a:xfrm>
            <a:prstGeom prst="rect">
              <a:avLst/>
            </a:prstGeom>
          </p:spPr>
        </p:pic>
      </p:grpSp>
      <p:sp>
        <p:nvSpPr>
          <p:cNvPr id="8" name="TextBox 7">
            <a:extLst>
              <a:ext uri="{FF2B5EF4-FFF2-40B4-BE49-F238E27FC236}">
                <a16:creationId xmlns:a16="http://schemas.microsoft.com/office/drawing/2014/main" id="{7F977C86-BE58-0D3E-BBC3-1547B2EAA598}"/>
              </a:ext>
            </a:extLst>
          </p:cNvPr>
          <p:cNvSpPr txBox="1"/>
          <p:nvPr/>
        </p:nvSpPr>
        <p:spPr>
          <a:xfrm>
            <a:off x="4680547" y="5849728"/>
            <a:ext cx="7035707" cy="646331"/>
          </a:xfrm>
          <a:prstGeom prst="rect">
            <a:avLst/>
          </a:prstGeom>
          <a:noFill/>
        </p:spPr>
        <p:txBody>
          <a:bodyPr wrap="square" rtlCol="0">
            <a:spAutoFit/>
          </a:bodyPr>
          <a:lstStyle/>
          <a:p>
            <a:pPr algn="ctr"/>
            <a:r>
              <a:rPr lang="en-IT" dirty="0">
                <a:latin typeface="Roboto" panose="02000000000000000000" pitchFamily="2" charset="0"/>
                <a:ea typeface="Roboto" panose="02000000000000000000" pitchFamily="2" charset="0"/>
                <a:cs typeface="Roboto" panose="02000000000000000000" pitchFamily="2" charset="0"/>
              </a:rPr>
              <a:t>Data discovery – by theme, mission, instrument, etc.</a:t>
            </a:r>
          </a:p>
          <a:p>
            <a:pPr algn="ctr"/>
            <a:r>
              <a:rPr lang="en-IT" dirty="0">
                <a:latin typeface="Roboto" panose="02000000000000000000" pitchFamily="2" charset="0"/>
                <a:ea typeface="Roboto" panose="02000000000000000000" pitchFamily="2" charset="0"/>
                <a:cs typeface="Roboto" panose="02000000000000000000" pitchFamily="2" charset="0"/>
              </a:rPr>
              <a:t>Time series exploration, simple analytics</a:t>
            </a:r>
          </a:p>
        </p:txBody>
      </p:sp>
    </p:spTree>
    <p:extLst>
      <p:ext uri="{BB962C8B-B14F-4D97-AF65-F5344CB8AC3E}">
        <p14:creationId xmlns:p14="http://schemas.microsoft.com/office/powerpoint/2010/main" val="365106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E88FBFD-8F71-E509-5663-9A232C895748}"/>
              </a:ext>
            </a:extLst>
          </p:cNvPr>
          <p:cNvSpPr>
            <a:spLocks noGrp="1"/>
          </p:cNvSpPr>
          <p:nvPr>
            <p:ph idx="1"/>
          </p:nvPr>
        </p:nvSpPr>
        <p:spPr/>
        <p:txBody>
          <a:bodyPr/>
          <a:lstStyle/>
          <a:p>
            <a:pPr marL="25400" algn="l" rtl="0" fontAlgn="base">
              <a:spcBef>
                <a:spcPts val="300"/>
              </a:spcBef>
              <a:spcAft>
                <a:spcPts val="0"/>
              </a:spcAft>
              <a:buFont typeface="Arial" panose="020B0604020202020204" pitchFamily="34" charset="0"/>
              <a:buChar char="•"/>
            </a:pPr>
            <a:r>
              <a:rPr lang="en-GB" b="0" i="0" u="none" strike="noStrike" dirty="0">
                <a:solidFill>
                  <a:srgbClr val="000000"/>
                </a:solidFill>
                <a:effectLst/>
              </a:rPr>
              <a:t>EO Dashboard is supported by the three agencies via several activities</a:t>
            </a:r>
            <a:endParaRPr lang="en-GB" b="0" i="0" u="none" strike="noStrike" dirty="0">
              <a:solidFill>
                <a:srgbClr val="595959"/>
              </a:solidFill>
              <a:effectLst/>
            </a:endParaRPr>
          </a:p>
          <a:p>
            <a:pPr marL="25400" algn="l" rtl="0" fontAlgn="base">
              <a:spcBef>
                <a:spcPts val="300"/>
              </a:spcBef>
              <a:spcAft>
                <a:spcPts val="0"/>
              </a:spcAft>
              <a:buFont typeface="Arial" panose="020B0604020202020204" pitchFamily="34" charset="0"/>
              <a:buChar char="•"/>
            </a:pPr>
            <a:r>
              <a:rPr lang="en-GB" b="0" i="0" u="none" strike="noStrike" dirty="0">
                <a:solidFill>
                  <a:srgbClr val="000000"/>
                </a:solidFill>
                <a:effectLst/>
              </a:rPr>
              <a:t>Each agency contributes with:</a:t>
            </a:r>
            <a:endParaRPr lang="en-GB" b="0" i="0" u="none" strike="noStrike" dirty="0">
              <a:solidFill>
                <a:srgbClr val="595959"/>
              </a:solidFill>
              <a:effectLst/>
            </a:endParaRPr>
          </a:p>
          <a:p>
            <a:pPr marL="742950" lvl="1" indent="-285750" algn="l" rtl="0" fontAlgn="base">
              <a:spcBef>
                <a:spcPts val="300"/>
              </a:spcBef>
              <a:spcAft>
                <a:spcPts val="0"/>
              </a:spcAft>
              <a:buFont typeface="Arial" panose="020B0604020202020204" pitchFamily="34" charset="0"/>
              <a:buChar char="•"/>
            </a:pPr>
            <a:r>
              <a:rPr lang="en-GB" b="0" i="0" u="none" strike="noStrike" dirty="0">
                <a:solidFill>
                  <a:srgbClr val="000000"/>
                </a:solidFill>
                <a:effectLst/>
              </a:rPr>
              <a:t>EO Data and EO Science </a:t>
            </a:r>
            <a:endParaRPr lang="en-GB" b="0" i="0" u="none" strike="noStrike" dirty="0">
              <a:solidFill>
                <a:srgbClr val="595959"/>
              </a:solidFill>
              <a:effectLst/>
            </a:endParaRPr>
          </a:p>
          <a:p>
            <a:pPr marL="742950" lvl="1" indent="-285750" algn="l" rtl="0" fontAlgn="base">
              <a:spcBef>
                <a:spcPts val="300"/>
              </a:spcBef>
              <a:spcAft>
                <a:spcPts val="0"/>
              </a:spcAft>
              <a:buFont typeface="Arial" panose="020B0604020202020204" pitchFamily="34" charset="0"/>
              <a:buChar char="•"/>
            </a:pPr>
            <a:r>
              <a:rPr lang="en-GB" b="0" i="0" u="none" strike="noStrike" dirty="0">
                <a:solidFill>
                  <a:srgbClr val="000000"/>
                </a:solidFill>
                <a:effectLst/>
              </a:rPr>
              <a:t>In-kind expertise (scientific analyses, communication)</a:t>
            </a:r>
            <a:endParaRPr lang="en-GB" b="0" i="0" u="none" strike="noStrike" dirty="0">
              <a:solidFill>
                <a:srgbClr val="595959"/>
              </a:solidFill>
              <a:effectLst/>
            </a:endParaRPr>
          </a:p>
          <a:p>
            <a:pPr marL="742950" lvl="1" indent="-285750" algn="l" rtl="0" fontAlgn="base">
              <a:spcBef>
                <a:spcPts val="300"/>
              </a:spcBef>
              <a:spcAft>
                <a:spcPts val="0"/>
              </a:spcAft>
              <a:buFont typeface="Arial" panose="020B0604020202020204" pitchFamily="34" charset="0"/>
              <a:buChar char="•"/>
            </a:pPr>
            <a:r>
              <a:rPr lang="en-GB" b="0" i="0" u="none" strike="noStrike" dirty="0">
                <a:solidFill>
                  <a:srgbClr val="000000"/>
                </a:solidFill>
                <a:effectLst/>
              </a:rPr>
              <a:t>Infrastructure and technology: NASA’s VEDA, ESA’s Euro Data Cube, JAXA’s Earth-</a:t>
            </a:r>
            <a:r>
              <a:rPr lang="en-GB" b="0" i="0" u="none" strike="noStrike" dirty="0" err="1">
                <a:solidFill>
                  <a:srgbClr val="000000"/>
                </a:solidFill>
                <a:effectLst/>
              </a:rPr>
              <a:t>graphy</a:t>
            </a:r>
            <a:endParaRPr lang="en-GB" b="0" i="0" u="none" strike="noStrike" dirty="0">
              <a:solidFill>
                <a:srgbClr val="595959"/>
              </a:solidFill>
              <a:effectLst/>
            </a:endParaRPr>
          </a:p>
          <a:p>
            <a:pPr marL="25400" algn="l" rtl="0" fontAlgn="base">
              <a:spcBef>
                <a:spcPts val="300"/>
              </a:spcBef>
              <a:spcAft>
                <a:spcPts val="0"/>
              </a:spcAft>
              <a:buFont typeface="Arial" panose="020B0604020202020204" pitchFamily="34" charset="0"/>
              <a:buChar char="•"/>
            </a:pPr>
            <a:r>
              <a:rPr lang="en-GB" b="0" i="0" u="none" strike="noStrike" dirty="0">
                <a:solidFill>
                  <a:srgbClr val="000000"/>
                </a:solidFill>
                <a:effectLst/>
              </a:rPr>
              <a:t>Through the </a:t>
            </a:r>
            <a:r>
              <a:rPr lang="en-GB" b="1" i="0" u="none" strike="noStrike" dirty="0">
                <a:solidFill>
                  <a:srgbClr val="4285F4"/>
                </a:solidFill>
                <a:effectLst/>
              </a:rPr>
              <a:t>Open Science Persistent Demonstrator </a:t>
            </a:r>
            <a:r>
              <a:rPr lang="en-GB" b="0" i="0" u="none" strike="noStrike" dirty="0">
                <a:solidFill>
                  <a:srgbClr val="000000"/>
                </a:solidFill>
                <a:effectLst/>
              </a:rPr>
              <a:t>ESA and NASA sponsored pilots to further open-source development by the community to enhance EO Dashboard visualization and information exchange </a:t>
            </a:r>
            <a:endParaRPr lang="en-GB" b="0" i="0" u="none" strike="noStrike" dirty="0">
              <a:solidFill>
                <a:srgbClr val="595959"/>
              </a:solidFill>
              <a:effectLst/>
            </a:endParaRPr>
          </a:p>
          <a:p>
            <a:endParaRPr lang="en-IT" dirty="0"/>
          </a:p>
        </p:txBody>
      </p:sp>
      <p:sp>
        <p:nvSpPr>
          <p:cNvPr id="7" name="Title 6">
            <a:extLst>
              <a:ext uri="{FF2B5EF4-FFF2-40B4-BE49-F238E27FC236}">
                <a16:creationId xmlns:a16="http://schemas.microsoft.com/office/drawing/2014/main" id="{43BB396F-8B51-51A8-2943-5807BBBD3BC7}"/>
              </a:ext>
            </a:extLst>
          </p:cNvPr>
          <p:cNvSpPr>
            <a:spLocks noGrp="1"/>
          </p:cNvSpPr>
          <p:nvPr>
            <p:ph type="title"/>
          </p:nvPr>
        </p:nvSpPr>
        <p:spPr/>
        <p:txBody>
          <a:bodyPr>
            <a:normAutofit/>
          </a:bodyPr>
          <a:lstStyle/>
          <a:p>
            <a:r>
              <a:rPr lang="en-GB" dirty="0"/>
              <a:t>Contributing Activities</a:t>
            </a:r>
            <a:endParaRPr lang="en-IT" dirty="0"/>
          </a:p>
        </p:txBody>
      </p:sp>
      <p:pic>
        <p:nvPicPr>
          <p:cNvPr id="9" name="Picture 6" descr="Euro Data Cube · GitHub">
            <a:extLst>
              <a:ext uri="{FF2B5EF4-FFF2-40B4-BE49-F238E27FC236}">
                <a16:creationId xmlns:a16="http://schemas.microsoft.com/office/drawing/2014/main" id="{2CD58A06-A369-B7D0-2640-294BEF92DC2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5463" y="4502947"/>
            <a:ext cx="1081838" cy="1081838"/>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383;p8">
            <a:extLst>
              <a:ext uri="{FF2B5EF4-FFF2-40B4-BE49-F238E27FC236}">
                <a16:creationId xmlns:a16="http://schemas.microsoft.com/office/drawing/2014/main" id="{5CB44E27-7C9A-F236-32D1-B4C9D2E53F51}"/>
              </a:ext>
            </a:extLst>
          </p:cNvPr>
          <p:cNvPicPr preferRelativeResize="0">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3649711" y="4603276"/>
            <a:ext cx="2219358" cy="881178"/>
          </a:xfrm>
          <a:prstGeom prst="rect">
            <a:avLst/>
          </a:prstGeom>
          <a:noFill/>
          <a:ln>
            <a:noFill/>
          </a:ln>
        </p:spPr>
      </p:pic>
      <p:pic>
        <p:nvPicPr>
          <p:cNvPr id="11" name="Picture 10">
            <a:extLst>
              <a:ext uri="{FF2B5EF4-FFF2-40B4-BE49-F238E27FC236}">
                <a16:creationId xmlns:a16="http://schemas.microsoft.com/office/drawing/2014/main" id="{E45A4323-7424-695F-1ABF-731FC9F51DF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09418" y="4603276"/>
            <a:ext cx="2458513" cy="1114631"/>
          </a:xfrm>
          <a:prstGeom prst="rect">
            <a:avLst/>
          </a:prstGeom>
        </p:spPr>
      </p:pic>
      <p:pic>
        <p:nvPicPr>
          <p:cNvPr id="12" name="Picture 11">
            <a:extLst>
              <a:ext uri="{FF2B5EF4-FFF2-40B4-BE49-F238E27FC236}">
                <a16:creationId xmlns:a16="http://schemas.microsoft.com/office/drawing/2014/main" id="{C932FEEC-E071-57C7-0660-D755459BA066}"/>
              </a:ext>
            </a:extLst>
          </p:cNvPr>
          <p:cNvPicPr>
            <a:picLocks noChangeAspect="1"/>
          </p:cNvPicPr>
          <p:nvPr/>
        </p:nvPicPr>
        <p:blipFill>
          <a:blip r:embed="rId6"/>
          <a:stretch>
            <a:fillRect/>
          </a:stretch>
        </p:blipFill>
        <p:spPr>
          <a:xfrm>
            <a:off x="1607301" y="4383494"/>
            <a:ext cx="1883850" cy="1320743"/>
          </a:xfrm>
          <a:prstGeom prst="rect">
            <a:avLst/>
          </a:prstGeom>
        </p:spPr>
      </p:pic>
      <p:pic>
        <p:nvPicPr>
          <p:cNvPr id="13" name="Google Shape;263;p30">
            <a:extLst>
              <a:ext uri="{FF2B5EF4-FFF2-40B4-BE49-F238E27FC236}">
                <a16:creationId xmlns:a16="http://schemas.microsoft.com/office/drawing/2014/main" id="{5F5EEB43-499F-7643-6687-D48E50B28B75}"/>
              </a:ext>
            </a:extLst>
          </p:cNvPr>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9230920" y="4483828"/>
            <a:ext cx="2586351" cy="1353525"/>
          </a:xfrm>
          <a:prstGeom prst="rect">
            <a:avLst/>
          </a:prstGeom>
          <a:noFill/>
          <a:ln>
            <a:noFill/>
          </a:ln>
        </p:spPr>
      </p:pic>
    </p:spTree>
    <p:extLst>
      <p:ext uri="{BB962C8B-B14F-4D97-AF65-F5344CB8AC3E}">
        <p14:creationId xmlns:p14="http://schemas.microsoft.com/office/powerpoint/2010/main" val="12649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02E7-63E4-3CCF-762C-A4B36285AFE9}"/>
              </a:ext>
            </a:extLst>
          </p:cNvPr>
          <p:cNvSpPr>
            <a:spLocks noGrp="1"/>
          </p:cNvSpPr>
          <p:nvPr>
            <p:ph type="title"/>
          </p:nvPr>
        </p:nvSpPr>
        <p:spPr>
          <a:xfrm>
            <a:off x="217017" y="360485"/>
            <a:ext cx="7710334" cy="563779"/>
          </a:xfrm>
        </p:spPr>
        <p:txBody>
          <a:bodyPr vert="horz" lIns="0" tIns="45720" rIns="0" bIns="45720" rtlCol="0" anchor="ctr" anchorCtr="0">
            <a:normAutofit/>
          </a:bodyPr>
          <a:lstStyle/>
          <a:p>
            <a:r>
              <a:rPr lang="en-GB" b="1">
                <a:latin typeface="Roboto" panose="02000000000000000000" pitchFamily="2" charset="0"/>
                <a:ea typeface="Roboto" panose="02000000000000000000" pitchFamily="2" charset="0"/>
                <a:cs typeface="Roboto" panose="02000000000000000000" pitchFamily="2" charset="0"/>
              </a:rPr>
              <a:t>Scientific Communication and Education</a:t>
            </a:r>
          </a:p>
        </p:txBody>
      </p:sp>
      <p:sp>
        <p:nvSpPr>
          <p:cNvPr id="10" name="Content Placeholder 2">
            <a:extLst>
              <a:ext uri="{FF2B5EF4-FFF2-40B4-BE49-F238E27FC236}">
                <a16:creationId xmlns:a16="http://schemas.microsoft.com/office/drawing/2014/main" id="{2F4EC348-2C92-1C39-2F5C-7857EA496353}"/>
              </a:ext>
            </a:extLst>
          </p:cNvPr>
          <p:cNvSpPr txBox="1">
            <a:spLocks/>
          </p:cNvSpPr>
          <p:nvPr/>
        </p:nvSpPr>
        <p:spPr bwMode="auto">
          <a:xfrm>
            <a:off x="217488" y="1284790"/>
            <a:ext cx="4470400" cy="504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9pPr>
          </a:lstStyle>
          <a:p>
            <a:pPr marL="342900" indent="-342900">
              <a:buClr>
                <a:schemeClr val="accent1"/>
              </a:buClr>
              <a:buFont typeface="Verdana" charset="0"/>
              <a:buAutoNum type="arabicPeriod"/>
            </a:pPr>
            <a:r>
              <a:rPr lang="en-US" kern="0" dirty="0">
                <a:solidFill>
                  <a:schemeClr val="tx1"/>
                </a:solidFill>
                <a:latin typeface="Arial" charset="0"/>
                <a:cs typeface="Arial" charset="0"/>
              </a:rPr>
              <a:t>Use the dashboards as educational resource</a:t>
            </a:r>
          </a:p>
          <a:p>
            <a:pPr marL="0" lvl="1"/>
            <a:r>
              <a:rPr lang="en-US" kern="0" dirty="0">
                <a:solidFill>
                  <a:schemeClr val="tx1"/>
                </a:solidFill>
                <a:latin typeface="Arial" charset="0"/>
                <a:cs typeface="Arial" charset="0"/>
              </a:rPr>
              <a:t>possibility to get custom data or workflows onboarded to illustrate scientific concepts</a:t>
            </a:r>
          </a:p>
          <a:p>
            <a:pPr marL="0" lvl="1"/>
            <a:endParaRPr lang="en-US" kern="0" dirty="0">
              <a:solidFill>
                <a:schemeClr val="tx1"/>
              </a:solidFill>
              <a:latin typeface="Arial" charset="0"/>
              <a:cs typeface="Arial" charset="0"/>
            </a:endParaRPr>
          </a:p>
          <a:p>
            <a:pPr marL="0" lvl="1"/>
            <a:endParaRPr lang="en-US" kern="0" dirty="0">
              <a:solidFill>
                <a:schemeClr val="tx1"/>
              </a:solidFill>
              <a:latin typeface="Arial" charset="0"/>
              <a:cs typeface="Arial" charset="0"/>
            </a:endParaRPr>
          </a:p>
          <a:p>
            <a:pPr marL="342900" indent="-342900">
              <a:buClr>
                <a:schemeClr val="accent1"/>
              </a:buClr>
              <a:buFont typeface="Verdana" charset="0"/>
              <a:buAutoNum type="arabicPeriod"/>
            </a:pPr>
            <a:endParaRPr lang="en-US" kern="0" dirty="0">
              <a:solidFill>
                <a:schemeClr val="tx1"/>
              </a:solidFill>
              <a:latin typeface="Arial" charset="0"/>
              <a:cs typeface="Arial" charset="0"/>
            </a:endParaRPr>
          </a:p>
        </p:txBody>
      </p:sp>
      <p:pic>
        <p:nvPicPr>
          <p:cNvPr id="12" name="Picture 11" descr="A screenshot of a map&#10;&#10;Description automatically generated">
            <a:extLst>
              <a:ext uri="{FF2B5EF4-FFF2-40B4-BE49-F238E27FC236}">
                <a16:creationId xmlns:a16="http://schemas.microsoft.com/office/drawing/2014/main" id="{22527189-AC5D-384D-3ADB-E89601FD6C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2663" y="1567590"/>
            <a:ext cx="7315200" cy="4480559"/>
          </a:xfrm>
          <a:prstGeom prst="rect">
            <a:avLst/>
          </a:prstGeom>
          <a:noFill/>
        </p:spPr>
      </p:pic>
    </p:spTree>
    <p:extLst>
      <p:ext uri="{BB962C8B-B14F-4D97-AF65-F5344CB8AC3E}">
        <p14:creationId xmlns:p14="http://schemas.microsoft.com/office/powerpoint/2010/main" val="408681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02E7-63E4-3CCF-762C-A4B36285AFE9}"/>
              </a:ext>
            </a:extLst>
          </p:cNvPr>
          <p:cNvSpPr>
            <a:spLocks noGrp="1"/>
          </p:cNvSpPr>
          <p:nvPr>
            <p:ph type="title"/>
          </p:nvPr>
        </p:nvSpPr>
        <p:spPr>
          <a:xfrm>
            <a:off x="217017" y="360485"/>
            <a:ext cx="7710334" cy="563779"/>
          </a:xfrm>
        </p:spPr>
        <p:txBody>
          <a:bodyPr vert="horz" lIns="0" tIns="45720" rIns="0" bIns="45720" rtlCol="0" anchor="ctr" anchorCtr="0">
            <a:normAutofit/>
          </a:bodyPr>
          <a:lstStyle/>
          <a:p>
            <a:r>
              <a:rPr lang="en-GB" b="1">
                <a:latin typeface="Roboto" panose="02000000000000000000" pitchFamily="2" charset="0"/>
                <a:ea typeface="Roboto" panose="02000000000000000000" pitchFamily="2" charset="0"/>
                <a:cs typeface="Roboto" panose="02000000000000000000" pitchFamily="2" charset="0"/>
              </a:rPr>
              <a:t>Scientific Communication and Education</a:t>
            </a:r>
          </a:p>
        </p:txBody>
      </p:sp>
      <p:sp>
        <p:nvSpPr>
          <p:cNvPr id="10" name="Content Placeholder 2">
            <a:extLst>
              <a:ext uri="{FF2B5EF4-FFF2-40B4-BE49-F238E27FC236}">
                <a16:creationId xmlns:a16="http://schemas.microsoft.com/office/drawing/2014/main" id="{2F4EC348-2C92-1C39-2F5C-7857EA496353}"/>
              </a:ext>
            </a:extLst>
          </p:cNvPr>
          <p:cNvSpPr txBox="1">
            <a:spLocks/>
          </p:cNvSpPr>
          <p:nvPr/>
        </p:nvSpPr>
        <p:spPr bwMode="auto">
          <a:xfrm>
            <a:off x="217488" y="1284790"/>
            <a:ext cx="4470400" cy="504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9pPr>
          </a:lstStyle>
          <a:p>
            <a:pPr marL="342900" indent="-342900">
              <a:buClr>
                <a:schemeClr val="accent1"/>
              </a:buClr>
              <a:buFont typeface="Verdana" charset="0"/>
              <a:buAutoNum type="arabicPeriod"/>
            </a:pPr>
            <a:r>
              <a:rPr lang="en-US" kern="0" dirty="0">
                <a:solidFill>
                  <a:schemeClr val="tx1"/>
                </a:solidFill>
                <a:latin typeface="Arial" charset="0"/>
                <a:cs typeface="Arial" charset="0"/>
              </a:rPr>
              <a:t>Use the dashboards as educational resource</a:t>
            </a:r>
          </a:p>
          <a:p>
            <a:pPr marL="0" lvl="1"/>
            <a:r>
              <a:rPr lang="en-US" kern="0" dirty="0">
                <a:solidFill>
                  <a:schemeClr val="tx1"/>
                </a:solidFill>
                <a:latin typeface="Arial" charset="0"/>
                <a:cs typeface="Arial" charset="0"/>
              </a:rPr>
              <a:t>possibility to get custom data or workflows onboarded to illustrate scientific concepts</a:t>
            </a:r>
          </a:p>
          <a:p>
            <a:pPr marL="0" lvl="1"/>
            <a:endParaRPr lang="en-US" kern="0" dirty="0">
              <a:solidFill>
                <a:schemeClr val="tx1"/>
              </a:solidFill>
              <a:latin typeface="Arial" charset="0"/>
              <a:cs typeface="Arial" charset="0"/>
            </a:endParaRPr>
          </a:p>
          <a:p>
            <a:pPr marL="342900" indent="-342900">
              <a:buClr>
                <a:schemeClr val="accent1"/>
              </a:buClr>
              <a:buFont typeface="Verdana" charset="0"/>
              <a:buAutoNum type="arabicPeriod"/>
            </a:pPr>
            <a:r>
              <a:rPr lang="en-US" kern="0" dirty="0">
                <a:solidFill>
                  <a:schemeClr val="tx1"/>
                </a:solidFill>
                <a:latin typeface="Arial" charset="0"/>
                <a:cs typeface="Arial" charset="0"/>
              </a:rPr>
              <a:t>Publish your research on the dashboards</a:t>
            </a:r>
          </a:p>
          <a:p>
            <a:pPr marL="0" lvl="1"/>
            <a:r>
              <a:rPr lang="en-US" kern="0" dirty="0">
                <a:solidFill>
                  <a:schemeClr val="tx1"/>
                </a:solidFill>
                <a:latin typeface="Arial" charset="0"/>
                <a:cs typeface="Arial" charset="0"/>
              </a:rPr>
              <a:t>Publish an experiment (fully or partially), host your dataset, etc.</a:t>
            </a:r>
          </a:p>
          <a:p>
            <a:pPr marL="0" lvl="1"/>
            <a:endParaRPr lang="en-US" kern="0" dirty="0">
              <a:solidFill>
                <a:schemeClr val="tx1"/>
              </a:solidFill>
              <a:latin typeface="Arial" charset="0"/>
              <a:cs typeface="Arial" charset="0"/>
            </a:endParaRPr>
          </a:p>
          <a:p>
            <a:pPr marL="342900" indent="-342900">
              <a:buClr>
                <a:schemeClr val="accent1"/>
              </a:buClr>
              <a:buFont typeface="Verdana" charset="0"/>
              <a:buAutoNum type="arabicPeriod"/>
            </a:pPr>
            <a:endParaRPr lang="en-US" kern="0" dirty="0">
              <a:solidFill>
                <a:schemeClr val="tx1"/>
              </a:solidFill>
              <a:latin typeface="Arial" charset="0"/>
              <a:cs typeface="Arial" charset="0"/>
            </a:endParaRPr>
          </a:p>
        </p:txBody>
      </p:sp>
      <p:pic>
        <p:nvPicPr>
          <p:cNvPr id="3" name="Picture 2">
            <a:extLst>
              <a:ext uri="{FF2B5EF4-FFF2-40B4-BE49-F238E27FC236}">
                <a16:creationId xmlns:a16="http://schemas.microsoft.com/office/drawing/2014/main" id="{59D6F398-B7DC-5C8F-BF36-8F427DE9D97A}"/>
              </a:ext>
            </a:extLst>
          </p:cNvPr>
          <p:cNvPicPr>
            <a:picLocks noChangeAspect="1"/>
          </p:cNvPicPr>
          <p:nvPr/>
        </p:nvPicPr>
        <p:blipFill>
          <a:blip r:embed="rId2"/>
          <a:stretch>
            <a:fillRect/>
          </a:stretch>
        </p:blipFill>
        <p:spPr>
          <a:xfrm>
            <a:off x="4679950" y="1284790"/>
            <a:ext cx="7327900" cy="4902200"/>
          </a:xfrm>
          <a:prstGeom prst="rect">
            <a:avLst/>
          </a:prstGeom>
        </p:spPr>
      </p:pic>
    </p:spTree>
    <p:extLst>
      <p:ext uri="{BB962C8B-B14F-4D97-AF65-F5344CB8AC3E}">
        <p14:creationId xmlns:p14="http://schemas.microsoft.com/office/powerpoint/2010/main" val="25293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02E7-63E4-3CCF-762C-A4B36285AFE9}"/>
              </a:ext>
            </a:extLst>
          </p:cNvPr>
          <p:cNvSpPr>
            <a:spLocks noGrp="1"/>
          </p:cNvSpPr>
          <p:nvPr>
            <p:ph type="title"/>
          </p:nvPr>
        </p:nvSpPr>
        <p:spPr/>
        <p:txBody>
          <a:bodyPr/>
          <a:lstStyle/>
          <a:p>
            <a:r>
              <a:rPr lang="en-IT" dirty="0"/>
              <a:t>Scientific Communication and Education</a:t>
            </a:r>
          </a:p>
        </p:txBody>
      </p:sp>
      <p:pic>
        <p:nvPicPr>
          <p:cNvPr id="5" name="Content Placeholder 3" descr="A poster with a globe and many logos&#10;&#10;Description automatically generated with medium confidence">
            <a:extLst>
              <a:ext uri="{FF2B5EF4-FFF2-40B4-BE49-F238E27FC236}">
                <a16:creationId xmlns:a16="http://schemas.microsoft.com/office/drawing/2014/main" id="{2682B769-27EF-9580-1BE6-4C7A5DDE81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301646" y="1200566"/>
            <a:ext cx="4471611" cy="247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Picture 5" descr="A group of people posing for a photo&#10;&#10;Description automatically generated">
            <a:extLst>
              <a:ext uri="{FF2B5EF4-FFF2-40B4-BE49-F238E27FC236}">
                <a16:creationId xmlns:a16="http://schemas.microsoft.com/office/drawing/2014/main" id="{9806BAD5-4024-0572-F773-5F8D7ADC02E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37451" y="3954289"/>
            <a:ext cx="4447252" cy="2281507"/>
          </a:xfrm>
          <a:prstGeom prst="rect">
            <a:avLst/>
          </a:prstGeom>
        </p:spPr>
      </p:pic>
      <p:pic>
        <p:nvPicPr>
          <p:cNvPr id="7" name="Picture 6">
            <a:extLst>
              <a:ext uri="{FF2B5EF4-FFF2-40B4-BE49-F238E27FC236}">
                <a16:creationId xmlns:a16="http://schemas.microsoft.com/office/drawing/2014/main" id="{5F814981-3035-BCFB-C298-49B1B7A71A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12669" y="5833177"/>
            <a:ext cx="995546" cy="995546"/>
          </a:xfrm>
          <a:prstGeom prst="rect">
            <a:avLst/>
          </a:prstGeom>
        </p:spPr>
      </p:pic>
      <p:sp>
        <p:nvSpPr>
          <p:cNvPr id="8" name="TextBox 7">
            <a:extLst>
              <a:ext uri="{FF2B5EF4-FFF2-40B4-BE49-F238E27FC236}">
                <a16:creationId xmlns:a16="http://schemas.microsoft.com/office/drawing/2014/main" id="{274E7D00-160F-C318-C4E3-F9761F3F5973}"/>
              </a:ext>
            </a:extLst>
          </p:cNvPr>
          <p:cNvSpPr txBox="1"/>
          <p:nvPr/>
        </p:nvSpPr>
        <p:spPr>
          <a:xfrm>
            <a:off x="493577" y="6366580"/>
            <a:ext cx="6652764" cy="338554"/>
          </a:xfrm>
          <a:prstGeom prst="rect">
            <a:avLst/>
          </a:prstGeom>
          <a:noFill/>
        </p:spPr>
        <p:txBody>
          <a:bodyPr wrap="square" rtlCol="0">
            <a:spAutoFit/>
          </a:bodyPr>
          <a:lstStyle/>
          <a:p>
            <a:r>
              <a:rPr lang="en-US" sz="1600" dirty="0">
                <a:latin typeface="NotesEsa" panose="02000506030000020004" pitchFamily="2" charset="77"/>
              </a:rPr>
              <a:t>Details on the Science Hub website: </a:t>
            </a:r>
            <a:r>
              <a:rPr lang="en-US" sz="1600" dirty="0">
                <a:latin typeface="NotesEsa" panose="02000506030000020004" pitchFamily="2" charset="77"/>
                <a:hlinkClick r:id="rId5"/>
              </a:rPr>
              <a:t>https://sciencehub.esa.int/</a:t>
            </a:r>
            <a:r>
              <a:rPr lang="en-US" sz="1600" dirty="0">
                <a:latin typeface="NotesEsa" panose="02000506030000020004" pitchFamily="2" charset="77"/>
              </a:rPr>
              <a:t> </a:t>
            </a:r>
            <a:endParaRPr lang="en-IT" sz="1600" dirty="0">
              <a:latin typeface="NotesEsa" panose="02000506030000020004" pitchFamily="2" charset="77"/>
            </a:endParaRPr>
          </a:p>
        </p:txBody>
      </p:sp>
      <p:sp>
        <p:nvSpPr>
          <p:cNvPr id="4" name="Content Placeholder 2">
            <a:extLst>
              <a:ext uri="{FF2B5EF4-FFF2-40B4-BE49-F238E27FC236}">
                <a16:creationId xmlns:a16="http://schemas.microsoft.com/office/drawing/2014/main" id="{4E0222BC-D0FD-ABFE-2C2A-28CF702F8FCD}"/>
              </a:ext>
            </a:extLst>
          </p:cNvPr>
          <p:cNvSpPr txBox="1">
            <a:spLocks/>
          </p:cNvSpPr>
          <p:nvPr/>
        </p:nvSpPr>
        <p:spPr bwMode="auto">
          <a:xfrm>
            <a:off x="217488" y="1284790"/>
            <a:ext cx="4470400" cy="504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0" indent="0" algn="l" rtl="0" eaLnBrk="0" fontAlgn="base" hangingPunct="0">
              <a:lnSpc>
                <a:spcPct val="119000"/>
              </a:lnSpc>
              <a:spcBef>
                <a:spcPct val="20000"/>
              </a:spcBef>
              <a:spcAft>
                <a:spcPct val="0"/>
              </a:spcAft>
              <a:buClr>
                <a:srgbClr val="8197A6"/>
              </a:buClr>
              <a:buFont typeface="Arial" panose="020B0604020202020204"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1pPr>
            <a:lvl2pPr marL="78132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2pPr>
            <a:lvl3pPr marL="1357771"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panose="020B0604020202020204" pitchFamily="34" charset="0"/>
                <a:ea typeface="MS PGothic" pitchFamily="34" charset="-128"/>
                <a:cs typeface="Arial" panose="020B0604020202020204" pitchFamily="34" charset="0"/>
              </a:defRPr>
            </a:lvl3pPr>
            <a:lvl4pPr marL="1934216" indent="0" algn="l" rtl="0" eaLnBrk="0" fontAlgn="base" hangingPunct="0">
              <a:lnSpc>
                <a:spcPct val="119000"/>
              </a:lnSpc>
              <a:spcBef>
                <a:spcPct val="20000"/>
              </a:spcBef>
              <a:spcAft>
                <a:spcPct val="0"/>
              </a:spcAft>
              <a:buClr>
                <a:schemeClr val="accent1"/>
              </a:buClr>
              <a:buFont typeface="Verdana" pitchFamily="34" charset="0"/>
              <a:buNone/>
              <a:defRPr lang="en-US" altLang="en-US" sz="1800">
                <a:solidFill>
                  <a:srgbClr val="8197A6"/>
                </a:solidFill>
                <a:latin typeface="Arial" charset="0"/>
                <a:ea typeface="MS PGothic" pitchFamily="34" charset="-128"/>
                <a:cs typeface="Arial" charset="0"/>
              </a:defRPr>
            </a:lvl4pPr>
            <a:lvl5pPr marL="2510661" indent="0" algn="l" rtl="0" eaLnBrk="0" fontAlgn="base" hangingPunct="0">
              <a:lnSpc>
                <a:spcPct val="119000"/>
              </a:lnSpc>
              <a:spcBef>
                <a:spcPct val="20000"/>
              </a:spcBef>
              <a:spcAft>
                <a:spcPct val="0"/>
              </a:spcAft>
              <a:buClr>
                <a:schemeClr val="accent1"/>
              </a:buClr>
              <a:buFont typeface="Verdana" pitchFamily="34" charset="0"/>
              <a:buNone/>
              <a:defRPr lang="en-GB" altLang="en-US" sz="1800">
                <a:solidFill>
                  <a:srgbClr val="8197A6"/>
                </a:solidFill>
                <a:latin typeface="Arial" charset="0"/>
                <a:ea typeface="MS PGothic" pitchFamily="34" charset="-128"/>
                <a:cs typeface="Arial" charset="0"/>
              </a:defRPr>
            </a:lvl5pPr>
            <a:lvl6pPr marL="3356615"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6pPr>
            <a:lvl7pPr marL="3797630"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7pPr>
            <a:lvl8pPr marL="4238645"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8pPr>
            <a:lvl9pPr marL="4679660" indent="-404264" algn="l" rtl="0" fontAlgn="base">
              <a:lnSpc>
                <a:spcPct val="119000"/>
              </a:lnSpc>
              <a:spcBef>
                <a:spcPct val="20000"/>
              </a:spcBef>
              <a:spcAft>
                <a:spcPct val="0"/>
              </a:spcAft>
              <a:buClr>
                <a:schemeClr val="accent1"/>
              </a:buClr>
              <a:buFont typeface="Verdana" pitchFamily="34" charset="0"/>
              <a:buChar char="–"/>
              <a:defRPr sz="1302">
                <a:solidFill>
                  <a:schemeClr val="bg2"/>
                </a:solidFill>
                <a:latin typeface="+mn-lt"/>
              </a:defRPr>
            </a:lvl9pPr>
          </a:lstStyle>
          <a:p>
            <a:pPr marL="342900" indent="-342900">
              <a:buClr>
                <a:schemeClr val="accent1"/>
              </a:buClr>
              <a:buFont typeface="Verdana" charset="0"/>
              <a:buAutoNum type="arabicPeriod"/>
            </a:pPr>
            <a:r>
              <a:rPr lang="en-US" kern="0" dirty="0">
                <a:solidFill>
                  <a:schemeClr val="tx1"/>
                </a:solidFill>
                <a:latin typeface="Arial" charset="0"/>
                <a:cs typeface="Arial" charset="0"/>
              </a:rPr>
              <a:t>Use the dashboards as educational resource</a:t>
            </a:r>
          </a:p>
          <a:p>
            <a:pPr marL="0" lvl="1"/>
            <a:r>
              <a:rPr lang="en-US" kern="0" dirty="0">
                <a:solidFill>
                  <a:schemeClr val="tx1"/>
                </a:solidFill>
                <a:latin typeface="Arial" charset="0"/>
                <a:cs typeface="Arial" charset="0"/>
              </a:rPr>
              <a:t>possibility to get custom data or workflows onboarded to illustrate scientific concepts</a:t>
            </a:r>
          </a:p>
          <a:p>
            <a:pPr marL="0" lvl="1"/>
            <a:endParaRPr lang="en-US" kern="0" dirty="0">
              <a:solidFill>
                <a:schemeClr val="tx1"/>
              </a:solidFill>
              <a:latin typeface="Arial" charset="0"/>
              <a:cs typeface="Arial" charset="0"/>
            </a:endParaRPr>
          </a:p>
          <a:p>
            <a:pPr marL="342900" indent="-342900">
              <a:buClr>
                <a:schemeClr val="accent1"/>
              </a:buClr>
              <a:buFont typeface="Verdana" charset="0"/>
              <a:buAutoNum type="arabicPeriod"/>
            </a:pPr>
            <a:r>
              <a:rPr lang="en-US" kern="0" dirty="0">
                <a:solidFill>
                  <a:schemeClr val="tx1"/>
                </a:solidFill>
                <a:latin typeface="Arial" charset="0"/>
                <a:cs typeface="Arial" charset="0"/>
              </a:rPr>
              <a:t>Publish your research on the dashboards</a:t>
            </a:r>
          </a:p>
          <a:p>
            <a:pPr marL="0" lvl="1"/>
            <a:r>
              <a:rPr lang="en-US" kern="0" dirty="0">
                <a:solidFill>
                  <a:schemeClr val="tx1"/>
                </a:solidFill>
                <a:latin typeface="Arial" charset="0"/>
                <a:cs typeface="Arial" charset="0"/>
              </a:rPr>
              <a:t>Publish an experiment (fully or partially), host your dataset, etc.</a:t>
            </a:r>
          </a:p>
          <a:p>
            <a:pPr marL="0" lvl="1"/>
            <a:endParaRPr lang="en-US" kern="0" dirty="0">
              <a:solidFill>
                <a:schemeClr val="tx1"/>
              </a:solidFill>
              <a:latin typeface="Arial" charset="0"/>
              <a:cs typeface="Arial" charset="0"/>
            </a:endParaRPr>
          </a:p>
          <a:p>
            <a:pPr marL="342900" indent="-342900">
              <a:buClr>
                <a:schemeClr val="accent1"/>
              </a:buClr>
              <a:buFont typeface="Verdana" charset="0"/>
              <a:buAutoNum type="arabicPeriod"/>
            </a:pPr>
            <a:r>
              <a:rPr lang="en-US" kern="0" dirty="0">
                <a:solidFill>
                  <a:schemeClr val="tx1"/>
                </a:solidFill>
                <a:latin typeface="Arial" charset="0"/>
                <a:cs typeface="Arial" charset="0"/>
              </a:rPr>
              <a:t>Contribute a story on a societally relevant topic that can be illustrated with EO </a:t>
            </a:r>
          </a:p>
          <a:p>
            <a:pPr marL="342900" indent="-342900">
              <a:buClr>
                <a:schemeClr val="accent1"/>
              </a:buClr>
              <a:buFont typeface="Verdana" charset="0"/>
              <a:buAutoNum type="arabicPeriod"/>
            </a:pPr>
            <a:endParaRPr lang="en-US" kern="0" dirty="0">
              <a:solidFill>
                <a:schemeClr val="tx1"/>
              </a:solidFill>
              <a:latin typeface="Arial" charset="0"/>
              <a:cs typeface="Arial" charset="0"/>
            </a:endParaRPr>
          </a:p>
        </p:txBody>
      </p:sp>
    </p:spTree>
    <p:extLst>
      <p:ext uri="{BB962C8B-B14F-4D97-AF65-F5344CB8AC3E}">
        <p14:creationId xmlns:p14="http://schemas.microsoft.com/office/powerpoint/2010/main" val="10778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02E7-63E4-3CCF-762C-A4B36285AFE9}"/>
              </a:ext>
            </a:extLst>
          </p:cNvPr>
          <p:cNvSpPr>
            <a:spLocks noGrp="1"/>
          </p:cNvSpPr>
          <p:nvPr>
            <p:ph type="title"/>
          </p:nvPr>
        </p:nvSpPr>
        <p:spPr/>
        <p:txBody>
          <a:bodyPr/>
          <a:lstStyle/>
          <a:p>
            <a:r>
              <a:rPr lang="en-IT" dirty="0"/>
              <a:t>Developed with industry</a:t>
            </a:r>
          </a:p>
        </p:txBody>
      </p:sp>
      <p:sp>
        <p:nvSpPr>
          <p:cNvPr id="3" name="Content Placeholder 2">
            <a:extLst>
              <a:ext uri="{FF2B5EF4-FFF2-40B4-BE49-F238E27FC236}">
                <a16:creationId xmlns:a16="http://schemas.microsoft.com/office/drawing/2014/main" id="{53011369-4C42-6843-9DE0-23085067B21E}"/>
              </a:ext>
            </a:extLst>
          </p:cNvPr>
          <p:cNvSpPr>
            <a:spLocks noGrp="1"/>
          </p:cNvSpPr>
          <p:nvPr>
            <p:ph sz="half" idx="4294967295"/>
          </p:nvPr>
        </p:nvSpPr>
        <p:spPr>
          <a:xfrm>
            <a:off x="400832" y="1228066"/>
            <a:ext cx="6259513" cy="4318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lvl="1"/>
            <a:r>
              <a:rPr lang="en-GB" dirty="0">
                <a:solidFill>
                  <a:schemeClr val="tx1"/>
                </a:solidFill>
                <a:latin typeface="Arial" charset="0"/>
                <a:cs typeface="Arial" charset="0"/>
                <a:sym typeface="Wingdings" pitchFamily="2" charset="2"/>
              </a:rPr>
              <a:t>V</a:t>
            </a:r>
            <a:r>
              <a:rPr lang="en-IT" dirty="0">
                <a:solidFill>
                  <a:schemeClr val="tx1"/>
                </a:solidFill>
                <a:latin typeface="Arial" charset="0"/>
                <a:cs typeface="Arial" charset="0"/>
                <a:sym typeface="Wingdings" pitchFamily="2" charset="2"/>
              </a:rPr>
              <a:t>isualisation services</a:t>
            </a:r>
          </a:p>
          <a:p>
            <a:pPr marL="0" lvl="1"/>
            <a:r>
              <a:rPr lang="en-IT" dirty="0">
                <a:solidFill>
                  <a:schemeClr val="tx1"/>
                </a:solidFill>
                <a:latin typeface="Arial" charset="0"/>
                <a:cs typeface="Arial" charset="0"/>
                <a:sym typeface="Wingdings" pitchFamily="2" charset="2"/>
              </a:rPr>
              <a:t>Data hosting and provisioning</a:t>
            </a:r>
          </a:p>
          <a:p>
            <a:pPr marL="0" lvl="1"/>
            <a:r>
              <a:rPr lang="en-IT" dirty="0">
                <a:solidFill>
                  <a:schemeClr val="tx1"/>
                </a:solidFill>
                <a:latin typeface="Arial" charset="0"/>
                <a:cs typeface="Arial" charset="0"/>
                <a:sym typeface="Wingdings" pitchFamily="2" charset="2"/>
              </a:rPr>
              <a:t>Algorithm hosting and execution</a:t>
            </a:r>
          </a:p>
          <a:p>
            <a:pPr marL="0" lvl="1"/>
            <a:r>
              <a:rPr lang="en-GB" dirty="0">
                <a:solidFill>
                  <a:schemeClr val="tx1"/>
                </a:solidFill>
                <a:latin typeface="Arial" charset="0"/>
                <a:cs typeface="Arial" charset="0"/>
                <a:sym typeface="Wingdings" pitchFamily="2" charset="2"/>
              </a:rPr>
              <a:t>C</a:t>
            </a:r>
            <a:r>
              <a:rPr lang="en-IT" dirty="0">
                <a:solidFill>
                  <a:schemeClr val="tx1"/>
                </a:solidFill>
                <a:latin typeface="Arial" charset="0"/>
                <a:cs typeface="Arial" charset="0"/>
                <a:sym typeface="Wingdings" pitchFamily="2" charset="2"/>
              </a:rPr>
              <a:t>o-developing other components for dashboard evolution</a:t>
            </a:r>
          </a:p>
          <a:p>
            <a:pPr marL="342900" indent="-342900">
              <a:buClr>
                <a:schemeClr val="accent1"/>
              </a:buClr>
              <a:buFont typeface="Verdana" charset="0"/>
              <a:buAutoNum type="arabicPeriod"/>
            </a:pPr>
            <a:endParaRPr lang="en-IT" altLang="en-US" dirty="0">
              <a:solidFill>
                <a:schemeClr val="tx1"/>
              </a:solidFill>
              <a:latin typeface="Arial" charset="0"/>
              <a:cs typeface="Arial" charset="0"/>
            </a:endParaRPr>
          </a:p>
        </p:txBody>
      </p:sp>
      <p:pic>
        <p:nvPicPr>
          <p:cNvPr id="5" name="Picture 4">
            <a:extLst>
              <a:ext uri="{FF2B5EF4-FFF2-40B4-BE49-F238E27FC236}">
                <a16:creationId xmlns:a16="http://schemas.microsoft.com/office/drawing/2014/main" id="{A550663F-1E57-F491-860D-7691A56700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91094" y="975123"/>
            <a:ext cx="5018243" cy="2556265"/>
          </a:xfrm>
          <a:prstGeom prst="rect">
            <a:avLst/>
          </a:prstGeom>
        </p:spPr>
      </p:pic>
      <p:pic>
        <p:nvPicPr>
          <p:cNvPr id="6" name="Picture 5">
            <a:extLst>
              <a:ext uri="{FF2B5EF4-FFF2-40B4-BE49-F238E27FC236}">
                <a16:creationId xmlns:a16="http://schemas.microsoft.com/office/drawing/2014/main" id="{8DEFBFEA-1500-D7F9-2233-979A847BE6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1094" y="3599681"/>
            <a:ext cx="5018243" cy="2736884"/>
          </a:xfrm>
          <a:prstGeom prst="rect">
            <a:avLst/>
          </a:prstGeom>
        </p:spPr>
      </p:pic>
      <p:pic>
        <p:nvPicPr>
          <p:cNvPr id="7" name="Google Shape;254;p29">
            <a:extLst>
              <a:ext uri="{FF2B5EF4-FFF2-40B4-BE49-F238E27FC236}">
                <a16:creationId xmlns:a16="http://schemas.microsoft.com/office/drawing/2014/main" id="{5F30CC1F-6A18-AE3E-2C9B-B080C669E056}"/>
              </a:ext>
            </a:extLst>
          </p:cNvPr>
          <p:cNvPicPr preferRelativeResize="0"/>
          <p:nvPr/>
        </p:nvPicPr>
        <p:blipFill>
          <a:blip r:embed="rId4">
            <a:alphaModFix/>
          </a:blip>
          <a:stretch>
            <a:fillRect/>
          </a:stretch>
        </p:blipFill>
        <p:spPr>
          <a:xfrm>
            <a:off x="400832" y="3599681"/>
            <a:ext cx="4521897" cy="2736885"/>
          </a:xfrm>
          <a:prstGeom prst="rect">
            <a:avLst/>
          </a:prstGeom>
          <a:noFill/>
          <a:ln>
            <a:noFill/>
          </a:ln>
        </p:spPr>
      </p:pic>
      <p:sp>
        <p:nvSpPr>
          <p:cNvPr id="8" name="Rectangle: Rounded Corners 6">
            <a:extLst>
              <a:ext uri="{FF2B5EF4-FFF2-40B4-BE49-F238E27FC236}">
                <a16:creationId xmlns:a16="http://schemas.microsoft.com/office/drawing/2014/main" id="{AEDDF217-1630-9CEC-CCD7-12FAF5148DD5}"/>
              </a:ext>
            </a:extLst>
          </p:cNvPr>
          <p:cNvSpPr/>
          <p:nvPr/>
        </p:nvSpPr>
        <p:spPr>
          <a:xfrm>
            <a:off x="6475957" y="5800637"/>
            <a:ext cx="2322006" cy="391191"/>
          </a:xfrm>
          <a:prstGeom prst="roundRect">
            <a:avLst>
              <a:gd name="adj" fmla="val 50000"/>
            </a:avLst>
          </a:prstGeom>
          <a:solidFill>
            <a:srgbClr val="0299DB"/>
          </a:solidFill>
          <a:ln>
            <a:noFill/>
          </a:ln>
          <a:effectLst>
            <a:outerShdw blurRad="317500" dist="114300" dir="54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err="1">
                <a:solidFill>
                  <a:schemeClr val="bg1"/>
                </a:solidFill>
                <a:latin typeface="Arial" panose="020B0604020202020204" pitchFamily="34" charset="0"/>
                <a:cs typeface="Arial" panose="020B0604020202020204" pitchFamily="34" charset="0"/>
              </a:rPr>
              <a:t>CropOM</a:t>
            </a:r>
            <a:r>
              <a:rPr lang="en-US" sz="1200" b="1" dirty="0">
                <a:solidFill>
                  <a:schemeClr val="bg1"/>
                </a:solidFill>
                <a:latin typeface="Arial" panose="020B0604020202020204" pitchFamily="34" charset="0"/>
                <a:cs typeface="Arial" panose="020B0604020202020204" pitchFamily="34" charset="0"/>
              </a:rPr>
              <a:t> Crop Model API</a:t>
            </a:r>
          </a:p>
        </p:txBody>
      </p:sp>
      <p:sp>
        <p:nvSpPr>
          <p:cNvPr id="10" name="Rectangle: Rounded Corners 6">
            <a:extLst>
              <a:ext uri="{FF2B5EF4-FFF2-40B4-BE49-F238E27FC236}">
                <a16:creationId xmlns:a16="http://schemas.microsoft.com/office/drawing/2014/main" id="{740903AF-B138-65FE-93A5-D0B3139270EC}"/>
              </a:ext>
            </a:extLst>
          </p:cNvPr>
          <p:cNvSpPr/>
          <p:nvPr/>
        </p:nvSpPr>
        <p:spPr>
          <a:xfrm>
            <a:off x="6475957" y="2995875"/>
            <a:ext cx="2322006" cy="391191"/>
          </a:xfrm>
          <a:prstGeom prst="roundRect">
            <a:avLst>
              <a:gd name="adj" fmla="val 50000"/>
            </a:avLst>
          </a:prstGeom>
          <a:solidFill>
            <a:srgbClr val="0299DB"/>
          </a:solidFill>
          <a:ln>
            <a:noFill/>
          </a:ln>
          <a:effectLst>
            <a:outerShdw blurRad="317500" dist="114300" dir="54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Arial" panose="020B0604020202020204" pitchFamily="34" charset="0"/>
                <a:cs typeface="Arial" panose="020B0604020202020204" pitchFamily="34" charset="0"/>
              </a:rPr>
              <a:t>OILX Crude Oil Index API</a:t>
            </a:r>
          </a:p>
        </p:txBody>
      </p:sp>
      <p:sp>
        <p:nvSpPr>
          <p:cNvPr id="11" name="Rectangle: Rounded Corners 6">
            <a:extLst>
              <a:ext uri="{FF2B5EF4-FFF2-40B4-BE49-F238E27FC236}">
                <a16:creationId xmlns:a16="http://schemas.microsoft.com/office/drawing/2014/main" id="{EACF6DD0-ABA0-1ED7-50CD-D180FD106A0D}"/>
              </a:ext>
            </a:extLst>
          </p:cNvPr>
          <p:cNvSpPr/>
          <p:nvPr/>
        </p:nvSpPr>
        <p:spPr>
          <a:xfrm>
            <a:off x="2596806" y="3723404"/>
            <a:ext cx="2322006" cy="391191"/>
          </a:xfrm>
          <a:prstGeom prst="roundRect">
            <a:avLst>
              <a:gd name="adj" fmla="val 50000"/>
            </a:avLst>
          </a:prstGeom>
          <a:solidFill>
            <a:srgbClr val="0299DB"/>
          </a:solidFill>
          <a:ln>
            <a:noFill/>
          </a:ln>
          <a:effectLst>
            <a:outerShdw blurRad="317500" dist="114300" dir="54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Arial" panose="020B0604020202020204" pitchFamily="34" charset="0"/>
                <a:cs typeface="Arial" panose="020B0604020202020204" pitchFamily="34" charset="0"/>
              </a:rPr>
              <a:t>Engaging with the FOSS Community at FOSS4G</a:t>
            </a:r>
          </a:p>
        </p:txBody>
      </p:sp>
    </p:spTree>
    <p:extLst>
      <p:ext uri="{BB962C8B-B14F-4D97-AF65-F5344CB8AC3E}">
        <p14:creationId xmlns:p14="http://schemas.microsoft.com/office/powerpoint/2010/main" val="362919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402E7-63E4-3CCF-762C-A4B36285AFE9}"/>
              </a:ext>
            </a:extLst>
          </p:cNvPr>
          <p:cNvSpPr>
            <a:spLocks noGrp="1"/>
          </p:cNvSpPr>
          <p:nvPr>
            <p:ph type="title"/>
          </p:nvPr>
        </p:nvSpPr>
        <p:spPr/>
        <p:txBody>
          <a:bodyPr/>
          <a:lstStyle/>
          <a:p>
            <a:r>
              <a:rPr lang="en-IT" dirty="0"/>
              <a:t>Disseminating novel research</a:t>
            </a:r>
          </a:p>
        </p:txBody>
      </p:sp>
      <p:sp>
        <p:nvSpPr>
          <p:cNvPr id="3" name="Content Placeholder 2">
            <a:extLst>
              <a:ext uri="{FF2B5EF4-FFF2-40B4-BE49-F238E27FC236}">
                <a16:creationId xmlns:a16="http://schemas.microsoft.com/office/drawing/2014/main" id="{53011369-4C42-6843-9DE0-23085067B21E}"/>
              </a:ext>
            </a:extLst>
          </p:cNvPr>
          <p:cNvSpPr>
            <a:spLocks noGrp="1"/>
          </p:cNvSpPr>
          <p:nvPr>
            <p:ph sz="half" idx="4294967295"/>
          </p:nvPr>
        </p:nvSpPr>
        <p:spPr>
          <a:xfrm>
            <a:off x="216001" y="1743692"/>
            <a:ext cx="5357813" cy="4318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342900" indent="-342900">
              <a:buClr>
                <a:schemeClr val="accent1"/>
              </a:buClr>
              <a:buFont typeface="Verdana" charset="0"/>
              <a:buAutoNum type="arabicPeriod"/>
            </a:pPr>
            <a:r>
              <a:rPr lang="en-IT" dirty="0">
                <a:solidFill>
                  <a:schemeClr val="tx1"/>
                </a:solidFill>
                <a:latin typeface="Arial" charset="0"/>
                <a:cs typeface="Arial" charset="0"/>
              </a:rPr>
              <a:t>Promote research results</a:t>
            </a:r>
          </a:p>
          <a:p>
            <a:pPr marL="0" lvl="1"/>
            <a:r>
              <a:rPr lang="en-US" dirty="0">
                <a:solidFill>
                  <a:schemeClr val="tx1"/>
                </a:solidFill>
                <a:latin typeface="Arial" charset="0"/>
                <a:cs typeface="Arial" charset="0"/>
                <a:sym typeface="Wingdings" pitchFamily="2" charset="2"/>
              </a:rPr>
              <a:t>Use the Dashboards as a dissemination tool for data and methods</a:t>
            </a:r>
          </a:p>
          <a:p>
            <a:pPr marL="0" lvl="1"/>
            <a:endParaRPr lang="en-US" dirty="0">
              <a:solidFill>
                <a:schemeClr val="tx1"/>
              </a:solidFill>
              <a:latin typeface="Arial" charset="0"/>
              <a:cs typeface="Arial" charset="0"/>
              <a:sym typeface="Wingdings" pitchFamily="2" charset="2"/>
            </a:endParaRPr>
          </a:p>
          <a:p>
            <a:pPr marL="342900" indent="-342900">
              <a:buClr>
                <a:schemeClr val="accent1"/>
              </a:buClr>
              <a:buFont typeface="Verdana" charset="0"/>
              <a:buAutoNum type="arabicPeriod"/>
            </a:pPr>
            <a:r>
              <a:rPr lang="en-US" dirty="0">
                <a:solidFill>
                  <a:schemeClr val="tx1"/>
                </a:solidFill>
                <a:latin typeface="Arial" charset="0"/>
                <a:cs typeface="Arial" charset="0"/>
                <a:sym typeface="Wingdings" pitchFamily="2" charset="2"/>
              </a:rPr>
              <a:t>Reach communities </a:t>
            </a:r>
          </a:p>
          <a:p>
            <a:pPr marL="0" lvl="1"/>
            <a:r>
              <a:rPr lang="en-US" altLang="en-US" dirty="0">
                <a:solidFill>
                  <a:schemeClr val="tx1"/>
                </a:solidFill>
                <a:latin typeface="Arial" charset="0"/>
                <a:cs typeface="Arial" charset="0"/>
                <a:sym typeface="Wingdings" pitchFamily="2" charset="2"/>
              </a:rPr>
              <a:t>Communicate R&amp;D outcomes to wider audiences</a:t>
            </a:r>
          </a:p>
          <a:p>
            <a:pPr marL="0" lvl="1"/>
            <a:r>
              <a:rPr lang="en-US" altLang="en-US" dirty="0">
                <a:solidFill>
                  <a:schemeClr val="tx1"/>
                </a:solidFill>
                <a:latin typeface="Arial" charset="0"/>
                <a:cs typeface="Arial" charset="0"/>
                <a:sym typeface="Wingdings" pitchFamily="2" charset="2"/>
              </a:rPr>
              <a:t> </a:t>
            </a:r>
            <a:endParaRPr lang="en-IT" altLang="en-US" dirty="0">
              <a:solidFill>
                <a:schemeClr val="tx1"/>
              </a:solidFill>
              <a:latin typeface="Arial" charset="0"/>
              <a:cs typeface="Arial" charset="0"/>
              <a:sym typeface="Wingdings" pitchFamily="2" charset="2"/>
            </a:endParaRPr>
          </a:p>
          <a:p>
            <a:pPr marL="342900" indent="-342900">
              <a:buClr>
                <a:schemeClr val="accent1"/>
              </a:buClr>
              <a:buFont typeface="Verdana" charset="0"/>
              <a:buAutoNum type="arabicPeriod"/>
            </a:pPr>
            <a:r>
              <a:rPr lang="en-IT" altLang="en-US" dirty="0">
                <a:solidFill>
                  <a:schemeClr val="tx1"/>
                </a:solidFill>
                <a:latin typeface="Arial" charset="0"/>
                <a:cs typeface="Arial" charset="0"/>
              </a:rPr>
              <a:t>Maximise the use of the data, test out ideas, verify outcomes, etc.</a:t>
            </a:r>
          </a:p>
          <a:p>
            <a:pPr marL="0" lvl="1"/>
            <a:r>
              <a:rPr lang="en-GB" altLang="en-US" dirty="0">
                <a:solidFill>
                  <a:schemeClr val="tx1"/>
                </a:solidFill>
                <a:latin typeface="Arial" charset="0"/>
                <a:cs typeface="Arial" charset="0"/>
                <a:sym typeface="Wingdings" pitchFamily="2" charset="2"/>
              </a:rPr>
              <a:t>O</a:t>
            </a:r>
            <a:r>
              <a:rPr lang="en-IT" altLang="en-US" dirty="0">
                <a:solidFill>
                  <a:schemeClr val="tx1"/>
                </a:solidFill>
                <a:latin typeface="Arial" charset="0"/>
                <a:cs typeface="Arial" charset="0"/>
                <a:sym typeface="Wingdings" pitchFamily="2" charset="2"/>
              </a:rPr>
              <a:t>rganise a Dashboard challenge with your data</a:t>
            </a:r>
            <a:endParaRPr lang="en-IT" altLang="en-US" dirty="0">
              <a:solidFill>
                <a:schemeClr val="tx1"/>
              </a:solidFill>
              <a:latin typeface="Arial" charset="0"/>
              <a:cs typeface="Arial" charset="0"/>
            </a:endParaRPr>
          </a:p>
        </p:txBody>
      </p:sp>
      <p:pic>
        <p:nvPicPr>
          <p:cNvPr id="5" name="Picture 4" descr="A map of the north pole&#10;&#10;Description automatically generated">
            <a:extLst>
              <a:ext uri="{FF2B5EF4-FFF2-40B4-BE49-F238E27FC236}">
                <a16:creationId xmlns:a16="http://schemas.microsoft.com/office/drawing/2014/main" id="{E2B4ABB3-F8D4-9F37-4B59-2A71AF650C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01841" y="1093527"/>
            <a:ext cx="5107496" cy="2767983"/>
          </a:xfrm>
          <a:prstGeom prst="rect">
            <a:avLst/>
          </a:prstGeom>
        </p:spPr>
      </p:pic>
      <p:sp>
        <p:nvSpPr>
          <p:cNvPr id="6" name="Rectangle: Rounded Corners 6">
            <a:extLst>
              <a:ext uri="{FF2B5EF4-FFF2-40B4-BE49-F238E27FC236}">
                <a16:creationId xmlns:a16="http://schemas.microsoft.com/office/drawing/2014/main" id="{E51B3CAD-4D4A-9DD9-F2FA-9A4677835CCF}"/>
              </a:ext>
            </a:extLst>
          </p:cNvPr>
          <p:cNvSpPr/>
          <p:nvPr/>
        </p:nvSpPr>
        <p:spPr>
          <a:xfrm>
            <a:off x="6112669" y="2863800"/>
            <a:ext cx="2322006" cy="565200"/>
          </a:xfrm>
          <a:prstGeom prst="roundRect">
            <a:avLst>
              <a:gd name="adj" fmla="val 50000"/>
            </a:avLst>
          </a:prstGeom>
          <a:solidFill>
            <a:srgbClr val="0299DB"/>
          </a:solidFill>
          <a:ln>
            <a:noFill/>
          </a:ln>
          <a:effectLst>
            <a:outerShdw blurRad="317500" dist="114300" dir="54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Arial" panose="020B0604020202020204" pitchFamily="34" charset="0"/>
                <a:cs typeface="Arial" panose="020B0604020202020204" pitchFamily="34" charset="0"/>
              </a:rPr>
              <a:t>ENVEO </a:t>
            </a:r>
            <a:r>
              <a:rPr lang="en-US" sz="1200" b="1" dirty="0" err="1">
                <a:solidFill>
                  <a:schemeClr val="bg1"/>
                </a:solidFill>
                <a:latin typeface="Arial" panose="020B0604020202020204" pitchFamily="34" charset="0"/>
                <a:cs typeface="Arial" panose="020B0604020202020204" pitchFamily="34" charset="0"/>
              </a:rPr>
              <a:t>Antarctitca</a:t>
            </a:r>
            <a:r>
              <a:rPr lang="en-US" sz="1200" b="1" dirty="0">
                <a:solidFill>
                  <a:schemeClr val="bg1"/>
                </a:solidFill>
                <a:latin typeface="Arial" panose="020B0604020202020204" pitchFamily="34" charset="0"/>
                <a:cs typeface="Arial" panose="020B0604020202020204" pitchFamily="34" charset="0"/>
              </a:rPr>
              <a:t> Melt Maps Prototype Product </a:t>
            </a:r>
          </a:p>
        </p:txBody>
      </p:sp>
      <p:pic>
        <p:nvPicPr>
          <p:cNvPr id="8" name="Picture 7" descr="A screenshot of a map&#10;&#10;Description automatically generated">
            <a:extLst>
              <a:ext uri="{FF2B5EF4-FFF2-40B4-BE49-F238E27FC236}">
                <a16:creationId xmlns:a16="http://schemas.microsoft.com/office/drawing/2014/main" id="{7E08C560-86DB-8B4B-BF81-88CA7779A4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8627" y="3902692"/>
            <a:ext cx="5130710" cy="2767983"/>
          </a:xfrm>
          <a:prstGeom prst="rect">
            <a:avLst/>
          </a:prstGeom>
        </p:spPr>
      </p:pic>
      <p:sp>
        <p:nvSpPr>
          <p:cNvPr id="9" name="Rectangle: Rounded Corners 6">
            <a:extLst>
              <a:ext uri="{FF2B5EF4-FFF2-40B4-BE49-F238E27FC236}">
                <a16:creationId xmlns:a16="http://schemas.microsoft.com/office/drawing/2014/main" id="{59042E62-5B22-CDEA-C87C-8B4F79081A8C}"/>
              </a:ext>
            </a:extLst>
          </p:cNvPr>
          <p:cNvSpPr/>
          <p:nvPr/>
        </p:nvSpPr>
        <p:spPr>
          <a:xfrm>
            <a:off x="6112669" y="5631783"/>
            <a:ext cx="2322006" cy="565200"/>
          </a:xfrm>
          <a:prstGeom prst="roundRect">
            <a:avLst>
              <a:gd name="adj" fmla="val 50000"/>
            </a:avLst>
          </a:prstGeom>
          <a:solidFill>
            <a:srgbClr val="0299DB"/>
          </a:solidFill>
          <a:ln>
            <a:noFill/>
          </a:ln>
          <a:effectLst>
            <a:outerShdw blurRad="317500" dist="114300" dir="54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bg1"/>
                </a:solidFill>
                <a:latin typeface="Arial" panose="020B0604020202020204" pitchFamily="34" charset="0"/>
                <a:cs typeface="Arial" panose="020B0604020202020204" pitchFamily="34" charset="0"/>
              </a:rPr>
              <a:t>CNR ISMAR Sea Surface Temperature </a:t>
            </a:r>
          </a:p>
        </p:txBody>
      </p:sp>
    </p:spTree>
    <p:extLst>
      <p:ext uri="{BB962C8B-B14F-4D97-AF65-F5344CB8AC3E}">
        <p14:creationId xmlns:p14="http://schemas.microsoft.com/office/powerpoint/2010/main" val="423904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1FB569-6D55-6BC5-1304-58FBB6169481}"/>
              </a:ext>
            </a:extLst>
          </p:cNvPr>
          <p:cNvSpPr>
            <a:spLocks noGrp="1"/>
          </p:cNvSpPr>
          <p:nvPr>
            <p:ph idx="1"/>
          </p:nvPr>
        </p:nvSpPr>
        <p:spPr/>
        <p:txBody>
          <a:bodyPr/>
          <a:lstStyle/>
          <a:p>
            <a:pPr indent="0">
              <a:buNone/>
            </a:pPr>
            <a:r>
              <a:rPr lang="en-IT" sz="2400" dirty="0"/>
              <a:t>Checklist:</a:t>
            </a:r>
          </a:p>
          <a:p>
            <a:pPr indent="0">
              <a:buNone/>
            </a:pPr>
            <a:endParaRPr lang="en-IT" dirty="0"/>
          </a:p>
          <a:p>
            <a:pPr marL="285750" indent="-285750">
              <a:buFont typeface="Wingdings" pitchFamily="2" charset="2"/>
              <a:buChar char="q"/>
            </a:pPr>
            <a:r>
              <a:rPr lang="en-IT" dirty="0"/>
              <a:t>Internet Access </a:t>
            </a:r>
          </a:p>
          <a:p>
            <a:pPr marL="285750" indent="-285750">
              <a:buFont typeface="Wingdings" pitchFamily="2" charset="2"/>
              <a:buChar char="q"/>
            </a:pPr>
            <a:r>
              <a:rPr lang="en-IT" dirty="0"/>
              <a:t>Access to VEDA </a:t>
            </a:r>
          </a:p>
          <a:p>
            <a:pPr marL="285750" indent="-285750">
              <a:buFont typeface="Wingdings" pitchFamily="2" charset="2"/>
              <a:buChar char="q"/>
            </a:pPr>
            <a:r>
              <a:rPr lang="en-IT" dirty="0"/>
              <a:t>Access to Euro Data Cube</a:t>
            </a:r>
          </a:p>
          <a:p>
            <a:pPr marL="285750" indent="-285750">
              <a:buFont typeface="Wingdings" pitchFamily="2" charset="2"/>
              <a:buChar char="q"/>
            </a:pPr>
            <a:r>
              <a:rPr lang="en-IT" dirty="0"/>
              <a:t>Sign the presence sheet</a:t>
            </a:r>
          </a:p>
        </p:txBody>
      </p:sp>
      <p:sp>
        <p:nvSpPr>
          <p:cNvPr id="3" name="Title 2">
            <a:extLst>
              <a:ext uri="{FF2B5EF4-FFF2-40B4-BE49-F238E27FC236}">
                <a16:creationId xmlns:a16="http://schemas.microsoft.com/office/drawing/2014/main" id="{0FAA0E28-2270-ECE6-F2C8-8F9BE4FEA193}"/>
              </a:ext>
            </a:extLst>
          </p:cNvPr>
          <p:cNvSpPr>
            <a:spLocks noGrp="1"/>
          </p:cNvSpPr>
          <p:nvPr>
            <p:ph type="title"/>
          </p:nvPr>
        </p:nvSpPr>
        <p:spPr/>
        <p:txBody>
          <a:bodyPr/>
          <a:lstStyle/>
          <a:p>
            <a:r>
              <a:rPr lang="en-IT" dirty="0"/>
              <a:t>Setup</a:t>
            </a:r>
          </a:p>
        </p:txBody>
      </p:sp>
    </p:spTree>
    <p:extLst>
      <p:ext uri="{BB962C8B-B14F-4D97-AF65-F5344CB8AC3E}">
        <p14:creationId xmlns:p14="http://schemas.microsoft.com/office/powerpoint/2010/main" val="341921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9A50A-62E8-E808-937A-EE1C6A0C7333}"/>
              </a:ext>
            </a:extLst>
          </p:cNvPr>
          <p:cNvSpPr>
            <a:spLocks noGrp="1"/>
          </p:cNvSpPr>
          <p:nvPr>
            <p:ph type="title"/>
          </p:nvPr>
        </p:nvSpPr>
        <p:spPr>
          <a:xfrm>
            <a:off x="2878286" y="3147110"/>
            <a:ext cx="6470354" cy="563779"/>
          </a:xfrm>
        </p:spPr>
        <p:txBody>
          <a:bodyPr>
            <a:normAutofit fontScale="90000"/>
          </a:bodyPr>
          <a:lstStyle/>
          <a:p>
            <a:pPr algn="ctr"/>
            <a:r>
              <a:rPr lang="en-IT" dirty="0"/>
              <a:t>Forests Story</a:t>
            </a:r>
            <a:br>
              <a:rPr lang="en-IT" dirty="0"/>
            </a:br>
            <a:br>
              <a:rPr lang="en-IT" dirty="0"/>
            </a:br>
            <a:r>
              <a:rPr lang="en-IT" dirty="0"/>
              <a:t>ESA RECCAP-2 datasets</a:t>
            </a:r>
          </a:p>
        </p:txBody>
      </p:sp>
    </p:spTree>
    <p:extLst>
      <p:ext uri="{BB962C8B-B14F-4D97-AF65-F5344CB8AC3E}">
        <p14:creationId xmlns:p14="http://schemas.microsoft.com/office/powerpoint/2010/main" val="55440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25E1-56A0-7A08-D0C3-99F1DB11DE2D}"/>
              </a:ext>
            </a:extLst>
          </p:cNvPr>
          <p:cNvSpPr>
            <a:spLocks noGrp="1"/>
          </p:cNvSpPr>
          <p:nvPr>
            <p:ph type="title"/>
          </p:nvPr>
        </p:nvSpPr>
        <p:spPr>
          <a:xfrm>
            <a:off x="217017" y="360485"/>
            <a:ext cx="7710334" cy="563779"/>
          </a:xfrm>
        </p:spPr>
        <p:txBody>
          <a:bodyPr vert="horz" lIns="0" tIns="45720" rIns="0" bIns="45720" rtlCol="0" anchor="ctr" anchorCtr="0">
            <a:normAutofit/>
          </a:bodyPr>
          <a:lstStyle/>
          <a:p>
            <a:r>
              <a:rPr lang="en-GB" b="1" dirty="0">
                <a:latin typeface="Roboto" panose="02000000000000000000" pitchFamily="2" charset="0"/>
                <a:ea typeface="Roboto" panose="02000000000000000000" pitchFamily="2" charset="0"/>
                <a:cs typeface="Roboto" panose="02000000000000000000" pitchFamily="2" charset="0"/>
              </a:rPr>
              <a:t>Global Carbon Budget</a:t>
            </a:r>
          </a:p>
        </p:txBody>
      </p:sp>
      <p:sp>
        <p:nvSpPr>
          <p:cNvPr id="4" name="TextBox 3">
            <a:extLst>
              <a:ext uri="{FF2B5EF4-FFF2-40B4-BE49-F238E27FC236}">
                <a16:creationId xmlns:a16="http://schemas.microsoft.com/office/drawing/2014/main" id="{A25D9BEC-9DCA-A26A-852B-56A94CF0DC54}"/>
              </a:ext>
            </a:extLst>
          </p:cNvPr>
          <p:cNvSpPr txBox="1"/>
          <p:nvPr/>
        </p:nvSpPr>
        <p:spPr bwMode="auto">
          <a:xfrm>
            <a:off x="217488" y="1284790"/>
            <a:ext cx="4470400" cy="504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85000" lnSpcReduction="20000"/>
          </a:bodyPr>
          <a:lstStyle/>
          <a:p>
            <a:pPr algn="l">
              <a:lnSpc>
                <a:spcPct val="120000"/>
              </a:lnSpc>
            </a:pPr>
            <a:r>
              <a:rPr lang="en-GB" b="0" i="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Fundamental to understanding the global carbon cycle is accurate knowledge of how much carbon is stored in the atmosphere, ocean and terrestrial biosphere – the carbon stocks and the rate of flow, or fluxes, between these stocks.</a:t>
            </a:r>
          </a:p>
          <a:p>
            <a:pPr algn="l">
              <a:lnSpc>
                <a:spcPct val="120000"/>
              </a:lnSpc>
            </a:pPr>
            <a:endParaRPr lang="en-GB">
              <a:solidFill>
                <a:srgbClr val="003247"/>
              </a:solidFill>
              <a:highlight>
                <a:srgbClr val="FFFFFF"/>
              </a:highlight>
              <a:latin typeface="Roboto" panose="02000000000000000000" pitchFamily="2" charset="0"/>
              <a:ea typeface="Roboto" panose="02000000000000000000" pitchFamily="2" charset="0"/>
              <a:cs typeface="Roboto" panose="02000000000000000000" pitchFamily="2" charset="0"/>
            </a:endParaRPr>
          </a:p>
          <a:p>
            <a:pPr algn="l">
              <a:lnSpc>
                <a:spcPct val="120000"/>
              </a:lnSpc>
            </a:pPr>
            <a:endParaRPr lang="en-GB" b="0" i="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a:p>
            <a:pPr algn="l">
              <a:lnSpc>
                <a:spcPct val="120000"/>
              </a:lnSpc>
            </a:pPr>
            <a:r>
              <a:rPr lang="en-GB">
                <a:solidFill>
                  <a:srgbClr val="003247"/>
                </a:solidFill>
                <a:highlight>
                  <a:srgbClr val="FFFFFF"/>
                </a:highlight>
                <a:latin typeface="Roboto" panose="02000000000000000000" pitchFamily="2" charset="0"/>
                <a:ea typeface="Roboto" panose="02000000000000000000" pitchFamily="2" charset="0"/>
                <a:cs typeface="Roboto" panose="02000000000000000000" pitchFamily="2" charset="0"/>
              </a:rPr>
              <a:t>F</a:t>
            </a:r>
            <a:r>
              <a:rPr lang="en-GB" b="0" i="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orest biomass represents a proxy for stored carbon.</a:t>
            </a:r>
          </a:p>
          <a:p>
            <a:pPr algn="l">
              <a:lnSpc>
                <a:spcPct val="120000"/>
              </a:lnSpc>
            </a:pPr>
            <a:endParaRPr lang="en-GB">
              <a:solidFill>
                <a:srgbClr val="003247"/>
              </a:solidFill>
              <a:highlight>
                <a:srgbClr val="FFFFFF"/>
              </a:highlight>
              <a:latin typeface="Roboto" panose="02000000000000000000" pitchFamily="2" charset="0"/>
              <a:ea typeface="Roboto" panose="02000000000000000000" pitchFamily="2" charset="0"/>
              <a:cs typeface="Roboto" panose="02000000000000000000" pitchFamily="2" charset="0"/>
            </a:endParaRPr>
          </a:p>
          <a:p>
            <a:pPr algn="l">
              <a:lnSpc>
                <a:spcPct val="120000"/>
              </a:lnSpc>
            </a:pPr>
            <a:r>
              <a:rPr lang="en-GB" b="0" i="0">
                <a:solidFill>
                  <a:srgbClr val="003247"/>
                </a:solidFill>
                <a:effectLst/>
                <a:highlight>
                  <a:srgbClr val="FFFFFF"/>
                </a:highlight>
                <a:latin typeface="Arial" panose="020B0604020202020204" pitchFamily="34" charset="0"/>
              </a:rPr>
              <a:t>Current estimates of total emissions taken up:</a:t>
            </a:r>
          </a:p>
          <a:p>
            <a:pPr marL="285750" indent="-285750" algn="l">
              <a:lnSpc>
                <a:spcPct val="120000"/>
              </a:lnSpc>
              <a:buFontTx/>
              <a:buChar char="-"/>
            </a:pPr>
            <a:r>
              <a:rPr lang="en-GB" b="0" i="0">
                <a:solidFill>
                  <a:srgbClr val="003247"/>
                </a:solidFill>
                <a:effectLst/>
                <a:highlight>
                  <a:srgbClr val="FFFFFF"/>
                </a:highlight>
                <a:latin typeface="Arial" panose="020B0604020202020204" pitchFamily="34" charset="0"/>
              </a:rPr>
              <a:t>By land: 28%</a:t>
            </a:r>
          </a:p>
          <a:p>
            <a:pPr marL="285750" indent="-285750" algn="l">
              <a:lnSpc>
                <a:spcPct val="120000"/>
              </a:lnSpc>
              <a:buFontTx/>
              <a:buChar char="-"/>
            </a:pPr>
            <a:r>
              <a:rPr lang="en-GB" b="0" i="0">
                <a:solidFill>
                  <a:srgbClr val="003247"/>
                </a:solidFill>
                <a:effectLst/>
                <a:highlight>
                  <a:srgbClr val="FFFFFF"/>
                </a:highlight>
                <a:latin typeface="Arial" panose="020B0604020202020204" pitchFamily="34" charset="0"/>
              </a:rPr>
              <a:t>By the oceans: 22% </a:t>
            </a:r>
          </a:p>
          <a:p>
            <a:pPr algn="l">
              <a:lnSpc>
                <a:spcPct val="120000"/>
              </a:lnSpc>
            </a:pPr>
            <a:endParaRPr lang="en-GB">
              <a:solidFill>
                <a:srgbClr val="003247"/>
              </a:solidFill>
              <a:highlight>
                <a:srgbClr val="FFFFFF"/>
              </a:highlight>
              <a:latin typeface="Arial" panose="020B0604020202020204" pitchFamily="34" charset="0"/>
            </a:endParaRPr>
          </a:p>
          <a:p>
            <a:pPr algn="l">
              <a:lnSpc>
                <a:spcPct val="120000"/>
              </a:lnSpc>
            </a:pPr>
            <a:r>
              <a:rPr lang="en-GB">
                <a:solidFill>
                  <a:srgbClr val="003247"/>
                </a:solidFill>
                <a:highlight>
                  <a:srgbClr val="FFFFFF"/>
                </a:highlight>
                <a:latin typeface="Arial" panose="020B0604020202020204" pitchFamily="34" charset="0"/>
              </a:rPr>
              <a:t>B</a:t>
            </a:r>
            <a:r>
              <a:rPr lang="en-GB" b="0" i="0">
                <a:solidFill>
                  <a:srgbClr val="003247"/>
                </a:solidFill>
                <a:effectLst/>
                <a:highlight>
                  <a:srgbClr val="FFFFFF"/>
                </a:highlight>
                <a:latin typeface="Arial" panose="020B0604020202020204" pitchFamily="34" charset="0"/>
              </a:rPr>
              <a:t>ut there are large uncertainties in these values, especially the land uptake.</a:t>
            </a:r>
          </a:p>
          <a:p>
            <a:pPr algn="l">
              <a:lnSpc>
                <a:spcPct val="120000"/>
              </a:lnSpc>
            </a:pPr>
            <a:endParaRPr lang="en-GB" b="0" i="0">
              <a:solidFill>
                <a:srgbClr val="003247"/>
              </a:solidFill>
              <a:effectLst/>
              <a:highlight>
                <a:srgbClr val="FFFFFF"/>
              </a:highlight>
              <a:latin typeface="Arial" panose="020B0604020202020204" pitchFamily="34" charset="0"/>
            </a:endParaRPr>
          </a:p>
          <a:p>
            <a:pPr algn="l">
              <a:lnSpc>
                <a:spcPct val="120000"/>
              </a:lnSpc>
            </a:pPr>
            <a:r>
              <a:rPr lang="en-GB" b="0" i="0">
                <a:solidFill>
                  <a:srgbClr val="003247"/>
                </a:solidFill>
                <a:effectLst/>
                <a:highlight>
                  <a:srgbClr val="FFFFFF"/>
                </a:highlight>
                <a:latin typeface="Arial" panose="020B0604020202020204" pitchFamily="34" charset="0"/>
              </a:rPr>
              <a:t>The LUC flux (difference between emissions from forest loss and uptake of carbon dioxide by forest regrowth), has an uncertainty of about 54%. </a:t>
            </a:r>
          </a:p>
          <a:p>
            <a:pPr algn="l">
              <a:lnSpc>
                <a:spcPct val="120000"/>
              </a:lnSpc>
            </a:pPr>
            <a:endParaRPr lang="en-GB" b="0" i="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endParaRPr>
          </a:p>
        </p:txBody>
      </p:sp>
      <p:pic>
        <p:nvPicPr>
          <p:cNvPr id="5124" name="Picture 4" descr="Global carbon budget">
            <a:extLst>
              <a:ext uri="{FF2B5EF4-FFF2-40B4-BE49-F238E27FC236}">
                <a16:creationId xmlns:a16="http://schemas.microsoft.com/office/drawing/2014/main" id="{B9891BFC-E491-EC8E-F8DB-4345EB31B5E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792663" y="1284790"/>
            <a:ext cx="7315200" cy="5046160"/>
          </a:xfrm>
          <a:prstGeom prst="rect">
            <a:avLst/>
          </a:prstGeom>
          <a:solidFill>
            <a:srgbClr val="FFFFFF"/>
          </a:solidFill>
        </p:spPr>
      </p:pic>
    </p:spTree>
    <p:extLst>
      <p:ext uri="{BB962C8B-B14F-4D97-AF65-F5344CB8AC3E}">
        <p14:creationId xmlns:p14="http://schemas.microsoft.com/office/powerpoint/2010/main" val="322315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AC236C-4C5C-B871-1A30-7BCE858C295B}"/>
              </a:ext>
            </a:extLst>
          </p:cNvPr>
          <p:cNvSpPr>
            <a:spLocks noGrp="1"/>
          </p:cNvSpPr>
          <p:nvPr>
            <p:ph idx="1"/>
          </p:nvPr>
        </p:nvSpPr>
        <p:spPr/>
        <p:txBody>
          <a:bodyPr/>
          <a:lstStyle/>
          <a:p>
            <a:pPr marL="114300" indent="-457200">
              <a:buFont typeface="Arial" panose="020B0604020202020204" pitchFamily="34" charset="0"/>
              <a:buChar cha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Learn about the EO Dashboard project</a:t>
            </a:r>
          </a:p>
          <a:p>
            <a:pPr marL="114300" indent="-457200">
              <a:buFont typeface="Arial" panose="020B0604020202020204" pitchFamily="34" charset="0"/>
              <a:buChar char="•"/>
            </a:pPr>
            <a:endParaRPr lang="en-GB" sz="20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14300" indent="-457200">
              <a:buFont typeface="Arial" panose="020B0604020202020204" pitchFamily="34" charset="0"/>
              <a:buChar cha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Learn how to use the EO Dashboard for:</a:t>
            </a:r>
          </a:p>
          <a:p>
            <a:pPr marL="922338" lvl="1" indent="-457200">
              <a:buFont typeface="Arial" panose="020B0604020202020204" pitchFamily="34" charset="0"/>
              <a:buChar cha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Finding tri-agency data and scientific discoveries</a:t>
            </a:r>
          </a:p>
          <a:p>
            <a:pPr marL="922338" lvl="1" indent="-457200">
              <a:buFont typeface="Arial" panose="020B0604020202020204" pitchFamily="34" charset="0"/>
              <a:buChar cha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Discovering computational resources made available by the tree agencies for research</a:t>
            </a:r>
          </a:p>
          <a:p>
            <a:pPr marL="922338" lvl="1" indent="-457200">
              <a:buFont typeface="Arial" panose="020B0604020202020204" pitchFamily="34" charset="0"/>
              <a:buChar cha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Publishing new data (research outputs) to the dashboard</a:t>
            </a:r>
          </a:p>
          <a:p>
            <a:pPr marL="922338" lvl="1" indent="-457200">
              <a:buFont typeface="Arial" panose="020B0604020202020204" pitchFamily="34" charset="0"/>
              <a:buChar cha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Communicating your research through storytelling</a:t>
            </a:r>
          </a:p>
          <a:p>
            <a:pPr marL="922338" lvl="1" indent="-457200">
              <a:buFont typeface="Arial" panose="020B0604020202020204" pitchFamily="34" charset="0"/>
              <a:buChar cha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Education and Capacity building in EO </a:t>
            </a:r>
            <a:b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br>
            <a:b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br>
            <a:endParaRPr lang="en-IT" sz="20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88244AA-7BA1-F762-938A-F22FFF5CB8FC}"/>
              </a:ext>
            </a:extLst>
          </p:cNvPr>
          <p:cNvSpPr>
            <a:spLocks noGrp="1"/>
          </p:cNvSpPr>
          <p:nvPr>
            <p:ph type="title"/>
          </p:nvPr>
        </p:nvSpPr>
        <p:spPr/>
        <p:txBody>
          <a:bodyPr/>
          <a:lstStyle/>
          <a:p>
            <a:r>
              <a:rPr lang="en-IT" dirty="0">
                <a:solidFill>
                  <a:schemeClr val="tx1"/>
                </a:solidFill>
                <a:latin typeface="Roboto" panose="02000000000000000000" pitchFamily="2" charset="0"/>
                <a:ea typeface="Roboto" panose="02000000000000000000" pitchFamily="2" charset="0"/>
                <a:cs typeface="Roboto" panose="02000000000000000000" pitchFamily="2" charset="0"/>
              </a:rPr>
              <a:t>Objectives </a:t>
            </a:r>
          </a:p>
        </p:txBody>
      </p:sp>
    </p:spTree>
    <p:extLst>
      <p:ext uri="{BB962C8B-B14F-4D97-AF65-F5344CB8AC3E}">
        <p14:creationId xmlns:p14="http://schemas.microsoft.com/office/powerpoint/2010/main" val="136413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42"/>
          <p:cNvPicPr preferRelativeResize="0">
            <a:picLocks noGrp="1"/>
          </p:cNvPicPr>
          <p:nvPr>
            <p:ph type="pic" idx="2"/>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49102" y="2073159"/>
            <a:ext cx="6096000" cy="3429000"/>
          </a:xfrm>
          <a:prstGeom prst="rect">
            <a:avLst/>
          </a:prstGeom>
          <a:noFill/>
          <a:ln>
            <a:noFill/>
          </a:ln>
        </p:spPr>
      </p:pic>
      <p:sp>
        <p:nvSpPr>
          <p:cNvPr id="414" name="Google Shape;414;p42"/>
          <p:cNvSpPr txBox="1">
            <a:spLocks noGrp="1"/>
          </p:cNvSpPr>
          <p:nvPr>
            <p:ph type="title"/>
          </p:nvPr>
        </p:nvSpPr>
        <p:spPr>
          <a:xfrm>
            <a:off x="2491480" y="119648"/>
            <a:ext cx="9717188" cy="506849"/>
          </a:xfrm>
          <a:prstGeom prst="rect">
            <a:avLst/>
          </a:prstGeom>
          <a:noFill/>
          <a:ln>
            <a:noFill/>
          </a:ln>
        </p:spPr>
        <p:txBody>
          <a:bodyPr spcFirstLastPara="1" vert="horz" wrap="square" lIns="91425" tIns="45700" rIns="91425" bIns="45700" rtlCol="0" anchor="ctr" anchorCtr="0">
            <a:normAutofit/>
          </a:bodyPr>
          <a:lstStyle/>
          <a:p>
            <a:r>
              <a:rPr lang="en-GB">
                <a:solidFill>
                  <a:srgbClr val="4083B7"/>
                </a:solidFill>
              </a:rPr>
              <a:t>Land-use change emissions</a:t>
            </a:r>
            <a:endParaRPr>
              <a:solidFill>
                <a:srgbClr val="4083B7"/>
              </a:solidFill>
            </a:endParaRPr>
          </a:p>
        </p:txBody>
      </p:sp>
      <p:sp>
        <p:nvSpPr>
          <p:cNvPr id="415" name="Google Shape;415;p42"/>
          <p:cNvSpPr txBox="1">
            <a:spLocks noGrp="1"/>
          </p:cNvSpPr>
          <p:nvPr>
            <p:ph type="body" idx="1"/>
          </p:nvPr>
        </p:nvSpPr>
        <p:spPr>
          <a:xfrm>
            <a:off x="367189" y="917124"/>
            <a:ext cx="5377180" cy="917113"/>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marL="0" indent="0">
              <a:spcBef>
                <a:spcPts val="0"/>
              </a:spcBef>
            </a:pPr>
            <a:r>
              <a:rPr lang="en-GB">
                <a:solidFill>
                  <a:srgbClr val="4083B7"/>
                </a:solidFill>
              </a:rPr>
              <a:t>Land-use change emissions are 4.7 ± 2.6 GtCO</a:t>
            </a:r>
            <a:r>
              <a:rPr lang="en-GB" baseline="-25000">
                <a:solidFill>
                  <a:srgbClr val="4083B7"/>
                </a:solidFill>
              </a:rPr>
              <a:t>2</a:t>
            </a:r>
            <a:r>
              <a:rPr lang="en-GB">
                <a:solidFill>
                  <a:srgbClr val="4083B7"/>
                </a:solidFill>
              </a:rPr>
              <a:t> per year for 2013–2022, and show a negative trend in the last two decades, but estimates are still highly uncertain.</a:t>
            </a:r>
          </a:p>
        </p:txBody>
      </p:sp>
      <p:sp>
        <p:nvSpPr>
          <p:cNvPr id="416" name="Google Shape;416;p42"/>
          <p:cNvSpPr txBox="1">
            <a:spLocks noGrp="1"/>
          </p:cNvSpPr>
          <p:nvPr>
            <p:ph type="body" idx="2"/>
          </p:nvPr>
        </p:nvSpPr>
        <p:spPr>
          <a:xfrm>
            <a:off x="1540671" y="5692802"/>
            <a:ext cx="9143999" cy="1077321"/>
          </a:xfrm>
          <a:prstGeom prst="rect">
            <a:avLst/>
          </a:prstGeom>
          <a:noFill/>
          <a:ln>
            <a:noFill/>
          </a:ln>
        </p:spPr>
        <p:txBody>
          <a:bodyPr spcFirstLastPara="1" vert="horz" wrap="square" lIns="91425" tIns="45700" rIns="91425" bIns="45700" numCol="1" anchor="b" anchorCtr="0" compatLnSpc="1">
            <a:prstTxWarp prst="textNoShape">
              <a:avLst/>
            </a:prstTxWarp>
            <a:normAutofit/>
          </a:bodyPr>
          <a:lstStyle/>
          <a:p>
            <a:pPr marL="0" indent="0">
              <a:spcBef>
                <a:spcPts val="0"/>
              </a:spcBef>
            </a:pPr>
            <a:r>
              <a:rPr lang="en-GB" dirty="0">
                <a:solidFill>
                  <a:srgbClr val="4083B7"/>
                </a:solidFill>
              </a:rPr>
              <a:t>Estimates from three bookkeeping models</a:t>
            </a:r>
            <a:br>
              <a:rPr lang="en-GB" dirty="0">
                <a:solidFill>
                  <a:srgbClr val="4083B7"/>
                </a:solidFill>
              </a:rPr>
            </a:br>
            <a:r>
              <a:rPr lang="en-GB" dirty="0">
                <a:solidFill>
                  <a:srgbClr val="4083B7"/>
                </a:solidFill>
              </a:rPr>
              <a:t>Source: </a:t>
            </a:r>
            <a:r>
              <a:rPr lang="en-GB" u="sng" dirty="0">
                <a:solidFill>
                  <a:schemeClr val="hlink"/>
                </a:solidFill>
                <a:hlinkClick r:id="rId5"/>
              </a:rPr>
              <a:t>Friedlingstein et al 2023</a:t>
            </a:r>
            <a:r>
              <a:rPr lang="en-GB" dirty="0">
                <a:solidFill>
                  <a:srgbClr val="4083B7"/>
                </a:solidFill>
              </a:rPr>
              <a:t>;</a:t>
            </a:r>
            <a:r>
              <a:rPr lang="en-GB" dirty="0">
                <a:solidFill>
                  <a:srgbClr val="000000"/>
                </a:solidFill>
              </a:rPr>
              <a:t> </a:t>
            </a:r>
            <a:r>
              <a:rPr lang="en-GB" u="sng" dirty="0">
                <a:solidFill>
                  <a:schemeClr val="hlink"/>
                </a:solidFill>
                <a:hlinkClick r:id="rId6"/>
              </a:rPr>
              <a:t>Global Carbon Project 2023</a:t>
            </a:r>
            <a:endParaRPr dirty="0"/>
          </a:p>
        </p:txBody>
      </p:sp>
      <p:grpSp>
        <p:nvGrpSpPr>
          <p:cNvPr id="417" name="Google Shape;417;p42"/>
          <p:cNvGrpSpPr/>
          <p:nvPr/>
        </p:nvGrpSpPr>
        <p:grpSpPr>
          <a:xfrm>
            <a:off x="2322196" y="2391511"/>
            <a:ext cx="974907" cy="430847"/>
            <a:chOff x="3700219" y="1913848"/>
            <a:chExt cx="1157977" cy="495853"/>
          </a:xfrm>
        </p:grpSpPr>
        <p:sp>
          <p:nvSpPr>
            <p:cNvPr id="418" name="Google Shape;418;p42"/>
            <p:cNvSpPr txBox="1"/>
            <p:nvPr/>
          </p:nvSpPr>
          <p:spPr>
            <a:xfrm>
              <a:off x="3700219" y="1913848"/>
              <a:ext cx="1157977" cy="495853"/>
            </a:xfrm>
            <a:prstGeom prst="rect">
              <a:avLst/>
            </a:prstGeom>
            <a:noFill/>
            <a:ln>
              <a:noFill/>
            </a:ln>
          </p:spPr>
          <p:txBody>
            <a:bodyPr spcFirstLastPara="1" wrap="square" lIns="91425" tIns="45700" rIns="91425" bIns="45700" anchor="t" anchorCtr="0">
              <a:spAutoFit/>
            </a:bodyPr>
            <a:lstStyle/>
            <a:p>
              <a:pPr>
                <a:spcBef>
                  <a:spcPts val="0"/>
                </a:spcBef>
                <a:spcAft>
                  <a:spcPts val="0"/>
                </a:spcAft>
              </a:pPr>
              <a:r>
                <a:rPr lang="en-GB" sz="1100">
                  <a:solidFill>
                    <a:schemeClr val="dk1"/>
                  </a:solidFill>
                  <a:latin typeface="Arial" panose="020B0604020202020204" pitchFamily="34" charset="0"/>
                  <a:ea typeface="Calibri"/>
                  <a:cs typeface="Arial" panose="020B0604020202020204" pitchFamily="34" charset="0"/>
                  <a:sym typeface="Calibri"/>
                </a:rPr>
                <a:t>Indonesian fires</a:t>
              </a:r>
              <a:endParaRPr>
                <a:latin typeface="Arial" panose="020B0604020202020204" pitchFamily="34" charset="0"/>
                <a:cs typeface="Arial" panose="020B0604020202020204" pitchFamily="34" charset="0"/>
              </a:endParaRPr>
            </a:p>
          </p:txBody>
        </p:sp>
        <p:cxnSp>
          <p:nvCxnSpPr>
            <p:cNvPr id="419" name="Google Shape;419;p42"/>
            <p:cNvCxnSpPr/>
            <p:nvPr/>
          </p:nvCxnSpPr>
          <p:spPr>
            <a:xfrm>
              <a:off x="4238633" y="2248325"/>
              <a:ext cx="417733" cy="0"/>
            </a:xfrm>
            <a:prstGeom prst="straightConnector1">
              <a:avLst/>
            </a:prstGeom>
            <a:noFill/>
            <a:ln w="9525" cap="flat" cmpd="sng">
              <a:solidFill>
                <a:schemeClr val="dk1"/>
              </a:solidFill>
              <a:prstDash val="solid"/>
              <a:round/>
              <a:headEnd type="none" w="med" len="med"/>
              <a:tailEnd type="stealth" w="med" len="med"/>
            </a:ln>
          </p:spPr>
        </p:cxnSp>
      </p:grpSp>
      <p:pic>
        <p:nvPicPr>
          <p:cNvPr id="420" name="Google Shape;420;p42"/>
          <p:cNvPicPr preferRelativeResize="0"/>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068470" y="2073160"/>
            <a:ext cx="6096001" cy="3429001"/>
          </a:xfrm>
          <a:prstGeom prst="rect">
            <a:avLst/>
          </a:prstGeom>
          <a:noFill/>
          <a:ln>
            <a:noFill/>
          </a:ln>
        </p:spPr>
      </p:pic>
      <p:sp>
        <p:nvSpPr>
          <p:cNvPr id="421" name="Google Shape;421;p42"/>
          <p:cNvSpPr txBox="1"/>
          <p:nvPr/>
        </p:nvSpPr>
        <p:spPr>
          <a:xfrm>
            <a:off x="5982415" y="917124"/>
            <a:ext cx="6226254" cy="643060"/>
          </a:xfrm>
          <a:prstGeom prst="rect">
            <a:avLst/>
          </a:prstGeom>
          <a:noFill/>
          <a:ln>
            <a:noFill/>
          </a:ln>
        </p:spPr>
        <p:txBody>
          <a:bodyPr spcFirstLastPara="1" wrap="square" lIns="91425" tIns="45700" rIns="91425" bIns="45700" anchor="ctr" anchorCtr="0">
            <a:normAutofit/>
          </a:bodyPr>
          <a:lstStyle/>
          <a:p>
            <a:pPr algn="ctr">
              <a:spcBef>
                <a:spcPts val="0"/>
              </a:spcBef>
              <a:spcAft>
                <a:spcPts val="0"/>
              </a:spcAft>
              <a:buClr>
                <a:srgbClr val="4C9BDB"/>
              </a:buClr>
              <a:buSzPts val="1800"/>
            </a:pPr>
            <a:r>
              <a:rPr lang="en-GB" dirty="0">
                <a:solidFill>
                  <a:srgbClr val="4083B7"/>
                </a:solidFill>
                <a:latin typeface="Calibri"/>
                <a:ea typeface="Calibri"/>
                <a:cs typeface="Calibri"/>
                <a:sym typeface="Calibri"/>
              </a:rPr>
              <a:t>Net land use emissions are the result of multiple anthropogenic activities on land that lead to CO₂ emissions or removals</a:t>
            </a:r>
          </a:p>
        </p:txBody>
      </p:sp>
      <p:sp>
        <p:nvSpPr>
          <p:cNvPr id="9" name="Google Shape;418;p42">
            <a:extLst>
              <a:ext uri="{FF2B5EF4-FFF2-40B4-BE49-F238E27FC236}">
                <a16:creationId xmlns:a16="http://schemas.microsoft.com/office/drawing/2014/main" id="{58B0866D-6827-980D-910F-A679AD8B750B}"/>
              </a:ext>
            </a:extLst>
          </p:cNvPr>
          <p:cNvSpPr txBox="1"/>
          <p:nvPr/>
        </p:nvSpPr>
        <p:spPr>
          <a:xfrm>
            <a:off x="4876769" y="3748125"/>
            <a:ext cx="1522058" cy="646290"/>
          </a:xfrm>
          <a:prstGeom prst="rect">
            <a:avLst/>
          </a:prstGeom>
          <a:noFill/>
          <a:ln>
            <a:noFill/>
          </a:ln>
        </p:spPr>
        <p:txBody>
          <a:bodyPr spcFirstLastPara="1" wrap="square" lIns="91425" tIns="45700" rIns="91425" bIns="45700" anchor="t" anchorCtr="0">
            <a:spAutoFit/>
          </a:bodyPr>
          <a:lstStyle/>
          <a:p>
            <a:pPr algn="r"/>
            <a:r>
              <a:rPr lang="en-GB" sz="1200">
                <a:solidFill>
                  <a:srgbClr val="FF0000"/>
                </a:solidFill>
                <a:latin typeface="Arial" panose="020B0604020202020204" pitchFamily="34" charset="0"/>
                <a:ea typeface="Calibri"/>
                <a:cs typeface="Arial" panose="020B0604020202020204" pitchFamily="34" charset="0"/>
                <a:sym typeface="Calibri"/>
              </a:rPr>
              <a:t>Projection for 2023: </a:t>
            </a:r>
          </a:p>
          <a:p>
            <a:pPr algn="r"/>
            <a:r>
              <a:rPr lang="en-US" sz="1200">
                <a:solidFill>
                  <a:srgbClr val="FF0000"/>
                </a:solidFill>
                <a:latin typeface="Arial" panose="020B0604020202020204" pitchFamily="34" charset="0"/>
                <a:ea typeface="Calibri" panose="020F0502020204030204" pitchFamily="34" charset="0"/>
                <a:cs typeface="Arial" panose="020B0604020202020204" pitchFamily="34" charset="0"/>
              </a:rPr>
              <a:t>4.1</a:t>
            </a:r>
            <a:r>
              <a:rPr lang="en-DE" sz="1200">
                <a:solidFill>
                  <a:srgbClr val="FF0000"/>
                </a:solidFill>
                <a:latin typeface="Arial" panose="020B0604020202020204" pitchFamily="34" charset="0"/>
                <a:ea typeface="Calibri" panose="020F0502020204030204" pitchFamily="34" charset="0"/>
                <a:cs typeface="Arial" panose="020B0604020202020204" pitchFamily="34" charset="0"/>
              </a:rPr>
              <a:t> ± 2.6 GtCO</a:t>
            </a:r>
            <a:r>
              <a:rPr lang="en-DE" sz="1200" baseline="-25000">
                <a:solidFill>
                  <a:srgbClr val="FF0000"/>
                </a:solidFill>
                <a:latin typeface="Arial" panose="020B0604020202020204" pitchFamily="34" charset="0"/>
                <a:ea typeface="Calibri" panose="020F0502020204030204" pitchFamily="34" charset="0"/>
                <a:cs typeface="Arial" panose="020B0604020202020204" pitchFamily="34" charset="0"/>
              </a:rPr>
              <a:t>2</a:t>
            </a:r>
            <a:r>
              <a:rPr lang="en-DE" sz="1200">
                <a:solidFill>
                  <a:srgbClr val="FF0000"/>
                </a:solidFill>
                <a:latin typeface="Arial" panose="020B0604020202020204" pitchFamily="34" charset="0"/>
                <a:ea typeface="Calibri" panose="020F0502020204030204" pitchFamily="34" charset="0"/>
                <a:cs typeface="Arial" panose="020B0604020202020204" pitchFamily="34" charset="0"/>
              </a:rPr>
              <a:t> </a:t>
            </a:r>
            <a:endParaRPr lang="en-DE" sz="1200">
              <a:solidFill>
                <a:srgbClr val="FF0000"/>
              </a:solidFill>
              <a:latin typeface="Arial" panose="020B0604020202020204" pitchFamily="34" charset="0"/>
              <a:ea typeface="Arial" panose="020B0604020202020204" pitchFamily="34" charset="0"/>
              <a:cs typeface="Arial" panose="020B0604020202020204" pitchFamily="34" charset="0"/>
            </a:endParaRPr>
          </a:p>
          <a:p>
            <a:pPr algn="r">
              <a:spcBef>
                <a:spcPts val="0"/>
              </a:spcBef>
              <a:spcAft>
                <a:spcPts val="0"/>
              </a:spcAft>
            </a:pPr>
            <a:endParaRPr sz="1200">
              <a:solidFill>
                <a:srgbClr val="FF0000"/>
              </a:solidFill>
              <a:latin typeface="Arial" panose="020B0604020202020204" pitchFamily="34" charset="0"/>
              <a:cs typeface="Arial" panose="020B0604020202020204" pitchFamily="34" charset="0"/>
            </a:endParaRPr>
          </a:p>
        </p:txBody>
      </p:sp>
      <p:cxnSp>
        <p:nvCxnSpPr>
          <p:cNvPr id="10" name="Google Shape;419;p42">
            <a:extLst>
              <a:ext uri="{FF2B5EF4-FFF2-40B4-BE49-F238E27FC236}">
                <a16:creationId xmlns:a16="http://schemas.microsoft.com/office/drawing/2014/main" id="{66391007-2D20-D2AB-FD01-FD0375E3846C}"/>
              </a:ext>
            </a:extLst>
          </p:cNvPr>
          <p:cNvCxnSpPr>
            <a:cxnSpLocks/>
          </p:cNvCxnSpPr>
          <p:nvPr/>
        </p:nvCxnSpPr>
        <p:spPr>
          <a:xfrm flipH="1">
            <a:off x="4773290" y="4059276"/>
            <a:ext cx="347716" cy="0"/>
          </a:xfrm>
          <a:prstGeom prst="straightConnector1">
            <a:avLst/>
          </a:prstGeom>
          <a:noFill/>
          <a:ln w="9525" cap="flat" cmpd="sng">
            <a:solidFill>
              <a:srgbClr val="FF0000"/>
            </a:solidFill>
            <a:prstDash val="solid"/>
            <a:round/>
            <a:headEnd type="none" w="med" len="med"/>
            <a:tailEnd type="stealth" w="med" len="med"/>
          </a:ln>
        </p:spPr>
      </p:cxnSp>
      <p:sp>
        <p:nvSpPr>
          <p:cNvPr id="2" name="TextBox 1">
            <a:extLst>
              <a:ext uri="{FF2B5EF4-FFF2-40B4-BE49-F238E27FC236}">
                <a16:creationId xmlns:a16="http://schemas.microsoft.com/office/drawing/2014/main" id="{80C0F8A8-67FE-AE58-589B-3750BC5FE7AE}"/>
              </a:ext>
            </a:extLst>
          </p:cNvPr>
          <p:cNvSpPr txBox="1"/>
          <p:nvPr/>
        </p:nvSpPr>
        <p:spPr>
          <a:xfrm>
            <a:off x="133894" y="6034147"/>
            <a:ext cx="2072036" cy="646331"/>
          </a:xfrm>
          <a:prstGeom prst="rect">
            <a:avLst/>
          </a:prstGeom>
          <a:noFill/>
        </p:spPr>
        <p:txBody>
          <a:bodyPr wrap="square">
            <a:spAutoFit/>
          </a:bodyPr>
          <a:lstStyle/>
          <a:p>
            <a:r>
              <a:rPr lang="en-IT" sz="1200" i="1" dirty="0">
                <a:latin typeface="Roboto" panose="02000000000000000000" pitchFamily="2" charset="0"/>
                <a:ea typeface="Roboto" panose="02000000000000000000" pitchFamily="2" charset="0"/>
                <a:cs typeface="Roboto" panose="02000000000000000000" pitchFamily="2" charset="0"/>
              </a:rPr>
              <a:t>Slide Source: https://globalcarbonbudget.org/carbonbudget2023/</a:t>
            </a:r>
          </a:p>
        </p:txBody>
      </p:sp>
    </p:spTree>
    <p:extLst>
      <p:ext uri="{BB962C8B-B14F-4D97-AF65-F5344CB8AC3E}">
        <p14:creationId xmlns:p14="http://schemas.microsoft.com/office/powerpoint/2010/main" val="485571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3"/>
          <p:cNvSpPr txBox="1">
            <a:spLocks noGrp="1"/>
          </p:cNvSpPr>
          <p:nvPr>
            <p:ph type="title"/>
          </p:nvPr>
        </p:nvSpPr>
        <p:spPr>
          <a:xfrm>
            <a:off x="2491480" y="119648"/>
            <a:ext cx="9717188" cy="506849"/>
          </a:xfrm>
          <a:prstGeom prst="rect">
            <a:avLst/>
          </a:prstGeom>
          <a:noFill/>
          <a:ln>
            <a:noFill/>
          </a:ln>
        </p:spPr>
        <p:txBody>
          <a:bodyPr spcFirstLastPara="1" vert="horz" wrap="square" lIns="91425" tIns="45700" rIns="91425" bIns="45700" rtlCol="0" anchor="ctr" anchorCtr="0">
            <a:normAutofit/>
          </a:bodyPr>
          <a:lstStyle/>
          <a:p>
            <a:r>
              <a:rPr lang="en-US" noProof="1">
                <a:solidFill>
                  <a:srgbClr val="4083B7"/>
                </a:solidFill>
              </a:rPr>
              <a:t>Land-use change emissions</a:t>
            </a:r>
            <a:endParaRPr lang="en-GB" noProof="1">
              <a:solidFill>
                <a:srgbClr val="4083B7"/>
              </a:solidFill>
            </a:endParaRPr>
          </a:p>
        </p:txBody>
      </p:sp>
      <p:sp>
        <p:nvSpPr>
          <p:cNvPr id="339" name="Google Shape;339;p33"/>
          <p:cNvSpPr txBox="1">
            <a:spLocks noGrp="1"/>
          </p:cNvSpPr>
          <p:nvPr>
            <p:ph type="body" idx="1"/>
          </p:nvPr>
        </p:nvSpPr>
        <p:spPr>
          <a:xfrm>
            <a:off x="146931" y="823853"/>
            <a:ext cx="11944513" cy="684212"/>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marL="0" indent="0">
              <a:spcBef>
                <a:spcPts val="0"/>
              </a:spcBef>
            </a:pPr>
            <a:r>
              <a:rPr lang="en-GB" noProof="1">
                <a:solidFill>
                  <a:srgbClr val="4083B7"/>
                </a:solidFill>
              </a:rPr>
              <a:t>Emissions from permanent deforestation are 4.2 GtCO</a:t>
            </a:r>
            <a:r>
              <a:rPr lang="en-GB" baseline="-25000" noProof="1">
                <a:solidFill>
                  <a:srgbClr val="4083B7"/>
                </a:solidFill>
              </a:rPr>
              <a:t>2</a:t>
            </a:r>
            <a:r>
              <a:rPr lang="en-GB" noProof="1">
                <a:solidFill>
                  <a:srgbClr val="4083B7"/>
                </a:solidFill>
              </a:rPr>
              <a:t> per year for 2013–2022.</a:t>
            </a:r>
          </a:p>
          <a:p>
            <a:pPr marL="0" indent="0">
              <a:spcBef>
                <a:spcPts val="0"/>
              </a:spcBef>
            </a:pPr>
            <a:r>
              <a:rPr lang="en-GB" noProof="1">
                <a:solidFill>
                  <a:srgbClr val="4083B7"/>
                </a:solidFill>
              </a:rPr>
              <a:t>Carbon dioxide removals through permanent af/reforestation are 1.9 GtCO</a:t>
            </a:r>
            <a:r>
              <a:rPr lang="en-GB" baseline="-25000" noProof="1">
                <a:solidFill>
                  <a:srgbClr val="4083B7"/>
                </a:solidFill>
              </a:rPr>
              <a:t>2</a:t>
            </a:r>
            <a:r>
              <a:rPr lang="en-GB" noProof="1">
                <a:solidFill>
                  <a:srgbClr val="4083B7"/>
                </a:solidFill>
              </a:rPr>
              <a:t> per year over the same period.</a:t>
            </a:r>
          </a:p>
        </p:txBody>
      </p:sp>
      <p:sp>
        <p:nvSpPr>
          <p:cNvPr id="340" name="Google Shape;340;p33"/>
          <p:cNvSpPr txBox="1">
            <a:spLocks noGrp="1"/>
          </p:cNvSpPr>
          <p:nvPr>
            <p:ph type="body" idx="2"/>
          </p:nvPr>
        </p:nvSpPr>
        <p:spPr>
          <a:xfrm>
            <a:off x="146931" y="5692802"/>
            <a:ext cx="11944513" cy="1077321"/>
          </a:xfrm>
          <a:prstGeom prst="rect">
            <a:avLst/>
          </a:prstGeom>
          <a:noFill/>
          <a:ln>
            <a:noFill/>
          </a:ln>
        </p:spPr>
        <p:txBody>
          <a:bodyPr spcFirstLastPara="1" vert="horz" wrap="square" lIns="91425" tIns="45700" rIns="91425" bIns="45700" numCol="1" anchor="b" anchorCtr="0" compatLnSpc="1">
            <a:prstTxWarp prst="textNoShape">
              <a:avLst/>
            </a:prstTxWarp>
            <a:normAutofit/>
          </a:bodyPr>
          <a:lstStyle/>
          <a:p>
            <a:pPr marL="0" indent="0">
              <a:spcBef>
                <a:spcPts val="0"/>
              </a:spcBef>
            </a:pPr>
            <a:r>
              <a:rPr lang="en-GB" dirty="0">
                <a:solidFill>
                  <a:srgbClr val="4083B7"/>
                </a:solidFill>
              </a:rPr>
              <a:t>Estimates from three bookkeeping models</a:t>
            </a:r>
            <a:br>
              <a:rPr lang="en-GB" dirty="0">
                <a:solidFill>
                  <a:srgbClr val="4083B7"/>
                </a:solidFill>
              </a:rPr>
            </a:br>
            <a:r>
              <a:rPr lang="en-GB" noProof="1">
                <a:solidFill>
                  <a:srgbClr val="4083B7"/>
                </a:solidFill>
              </a:rPr>
              <a:t>Source: </a:t>
            </a:r>
            <a:r>
              <a:rPr lang="en-GB" u="sng" noProof="1">
                <a:solidFill>
                  <a:schemeClr val="hlink"/>
                </a:solidFill>
                <a:hlinkClick r:id="rId3"/>
              </a:rPr>
              <a:t>Friedlingstein et al 2023</a:t>
            </a:r>
            <a:r>
              <a:rPr lang="en-GB" noProof="1">
                <a:solidFill>
                  <a:srgbClr val="4083B7"/>
                </a:solidFill>
              </a:rPr>
              <a:t>;</a:t>
            </a:r>
            <a:r>
              <a:rPr lang="en-GB" noProof="1">
                <a:solidFill>
                  <a:srgbClr val="000000"/>
                </a:solidFill>
              </a:rPr>
              <a:t> </a:t>
            </a:r>
            <a:r>
              <a:rPr lang="en-GB" u="sng" noProof="1">
                <a:solidFill>
                  <a:schemeClr val="hlink"/>
                </a:solidFill>
                <a:hlinkClick r:id="rId4"/>
              </a:rPr>
              <a:t>Global Carbon Project 2023</a:t>
            </a:r>
            <a:endParaRPr lang="en-GB" noProof="1"/>
          </a:p>
        </p:txBody>
      </p:sp>
      <p:pic>
        <p:nvPicPr>
          <p:cNvPr id="341" name="Google Shape;341;p33"/>
          <p:cNvPicPr preferRelativeResize="0">
            <a:picLocks noGrp="1"/>
          </p:cNvPicPr>
          <p:nvPr>
            <p:ph type="pic" idx="2"/>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080677" y="1507396"/>
            <a:ext cx="8080369" cy="4545207"/>
          </a:xfrm>
          <a:prstGeom prst="rect">
            <a:avLst/>
          </a:prstGeom>
          <a:noFill/>
          <a:ln>
            <a:noFill/>
          </a:ln>
        </p:spPr>
      </p:pic>
      <p:sp>
        <p:nvSpPr>
          <p:cNvPr id="2" name="TextBox 1">
            <a:extLst>
              <a:ext uri="{FF2B5EF4-FFF2-40B4-BE49-F238E27FC236}">
                <a16:creationId xmlns:a16="http://schemas.microsoft.com/office/drawing/2014/main" id="{BDD5293D-45D7-EDAB-D1B6-BBDBCF38064C}"/>
              </a:ext>
            </a:extLst>
          </p:cNvPr>
          <p:cNvSpPr txBox="1"/>
          <p:nvPr/>
        </p:nvSpPr>
        <p:spPr>
          <a:xfrm>
            <a:off x="133894" y="6034147"/>
            <a:ext cx="2072036" cy="646331"/>
          </a:xfrm>
          <a:prstGeom prst="rect">
            <a:avLst/>
          </a:prstGeom>
          <a:noFill/>
        </p:spPr>
        <p:txBody>
          <a:bodyPr wrap="square">
            <a:spAutoFit/>
          </a:bodyPr>
          <a:lstStyle/>
          <a:p>
            <a:r>
              <a:rPr lang="en-IT" sz="1200" i="1" dirty="0">
                <a:latin typeface="Roboto" panose="02000000000000000000" pitchFamily="2" charset="0"/>
                <a:ea typeface="Roboto" panose="02000000000000000000" pitchFamily="2" charset="0"/>
                <a:cs typeface="Roboto" panose="02000000000000000000" pitchFamily="2" charset="0"/>
              </a:rPr>
              <a:t>Slide Source: https://globalcarbonbudget.org/carbonbudget2023/</a:t>
            </a:r>
          </a:p>
        </p:txBody>
      </p:sp>
    </p:spTree>
    <p:extLst>
      <p:ext uri="{BB962C8B-B14F-4D97-AF65-F5344CB8AC3E}">
        <p14:creationId xmlns:p14="http://schemas.microsoft.com/office/powerpoint/2010/main" val="1020510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42"/>
          <p:cNvSpPr txBox="1">
            <a:spLocks noGrp="1"/>
          </p:cNvSpPr>
          <p:nvPr>
            <p:ph type="title"/>
          </p:nvPr>
        </p:nvSpPr>
        <p:spPr>
          <a:xfrm>
            <a:off x="2491480" y="119648"/>
            <a:ext cx="9717188" cy="506849"/>
          </a:xfrm>
          <a:prstGeom prst="rect">
            <a:avLst/>
          </a:prstGeom>
          <a:noFill/>
          <a:ln>
            <a:noFill/>
          </a:ln>
        </p:spPr>
        <p:txBody>
          <a:bodyPr spcFirstLastPara="1" vert="horz" wrap="square" lIns="91425" tIns="45700" rIns="91425" bIns="45700" rtlCol="0" anchor="ctr" anchorCtr="0">
            <a:normAutofit/>
          </a:bodyPr>
          <a:lstStyle/>
          <a:p>
            <a:r>
              <a:rPr lang="en-GB">
                <a:solidFill>
                  <a:srgbClr val="4083B7"/>
                </a:solidFill>
              </a:rPr>
              <a:t>Regional patterns of land-use change emissions</a:t>
            </a:r>
            <a:endParaRPr>
              <a:solidFill>
                <a:srgbClr val="4083B7"/>
              </a:solidFill>
            </a:endParaRPr>
          </a:p>
        </p:txBody>
      </p:sp>
      <p:sp>
        <p:nvSpPr>
          <p:cNvPr id="415" name="Google Shape;415;p42"/>
          <p:cNvSpPr txBox="1">
            <a:spLocks noGrp="1"/>
          </p:cNvSpPr>
          <p:nvPr>
            <p:ph type="body" idx="1"/>
          </p:nvPr>
        </p:nvSpPr>
        <p:spPr>
          <a:xfrm>
            <a:off x="367190" y="917124"/>
            <a:ext cx="5214035" cy="917113"/>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marL="0" indent="0">
              <a:spcBef>
                <a:spcPts val="0"/>
              </a:spcBef>
            </a:pPr>
            <a:r>
              <a:rPr lang="en-GB">
                <a:solidFill>
                  <a:srgbClr val="4083B7"/>
                </a:solidFill>
              </a:rPr>
              <a:t>Land-use emissions are high in the tropics, driven largely by deforestation. Net sinks occur in regions of re/afforestation such as parts of Europe and China.</a:t>
            </a:r>
          </a:p>
        </p:txBody>
      </p:sp>
      <p:sp>
        <p:nvSpPr>
          <p:cNvPr id="416" name="Google Shape;416;p42"/>
          <p:cNvSpPr txBox="1">
            <a:spLocks noGrp="1"/>
          </p:cNvSpPr>
          <p:nvPr>
            <p:ph type="body" idx="2"/>
          </p:nvPr>
        </p:nvSpPr>
        <p:spPr>
          <a:xfrm>
            <a:off x="1540671" y="5692802"/>
            <a:ext cx="9143999" cy="1077321"/>
          </a:xfrm>
          <a:prstGeom prst="rect">
            <a:avLst/>
          </a:prstGeom>
          <a:noFill/>
          <a:ln>
            <a:noFill/>
          </a:ln>
        </p:spPr>
        <p:txBody>
          <a:bodyPr spcFirstLastPara="1" vert="horz" wrap="square" lIns="91425" tIns="45700" rIns="91425" bIns="45700" numCol="1" anchor="b" anchorCtr="0" compatLnSpc="1">
            <a:prstTxWarp prst="textNoShape">
              <a:avLst/>
            </a:prstTxWarp>
            <a:normAutofit/>
          </a:bodyPr>
          <a:lstStyle/>
          <a:p>
            <a:pPr marL="0" indent="0">
              <a:spcBef>
                <a:spcPts val="0"/>
              </a:spcBef>
            </a:pPr>
            <a:r>
              <a:rPr lang="en-GB" dirty="0">
                <a:solidFill>
                  <a:srgbClr val="4083B7"/>
                </a:solidFill>
              </a:rPr>
              <a:t>Estimates from three bookkeeping models</a:t>
            </a:r>
            <a:br>
              <a:rPr lang="en-GB" dirty="0">
                <a:solidFill>
                  <a:srgbClr val="4083B7"/>
                </a:solidFill>
              </a:rPr>
            </a:br>
            <a:r>
              <a:rPr lang="en-GB" dirty="0">
                <a:solidFill>
                  <a:srgbClr val="4083B7"/>
                </a:solidFill>
              </a:rPr>
              <a:t>Source: </a:t>
            </a:r>
            <a:r>
              <a:rPr lang="en-GB" u="sng" dirty="0">
                <a:solidFill>
                  <a:schemeClr val="hlink"/>
                </a:solidFill>
                <a:hlinkClick r:id="rId3"/>
              </a:rPr>
              <a:t>Friedlingstein et al 2023</a:t>
            </a:r>
            <a:r>
              <a:rPr lang="en-GB" dirty="0">
                <a:solidFill>
                  <a:srgbClr val="4083B7"/>
                </a:solidFill>
              </a:rPr>
              <a:t>;</a:t>
            </a:r>
            <a:r>
              <a:rPr lang="en-GB" dirty="0">
                <a:solidFill>
                  <a:srgbClr val="000000"/>
                </a:solidFill>
              </a:rPr>
              <a:t> </a:t>
            </a:r>
            <a:r>
              <a:rPr lang="en-GB" u="sng" dirty="0">
                <a:solidFill>
                  <a:schemeClr val="hlink"/>
                </a:solidFill>
                <a:hlinkClick r:id="rId4"/>
              </a:rPr>
              <a:t>Global Carbon Project 2023</a:t>
            </a:r>
            <a:endParaRPr dirty="0"/>
          </a:p>
        </p:txBody>
      </p:sp>
      <p:sp>
        <p:nvSpPr>
          <p:cNvPr id="5" name="Google Shape;416;p42">
            <a:extLst>
              <a:ext uri="{FF2B5EF4-FFF2-40B4-BE49-F238E27FC236}">
                <a16:creationId xmlns:a16="http://schemas.microsoft.com/office/drawing/2014/main" id="{BDBC278B-188D-A020-E460-BDFE3531753C}"/>
              </a:ext>
            </a:extLst>
          </p:cNvPr>
          <p:cNvSpPr txBox="1">
            <a:spLocks/>
          </p:cNvSpPr>
          <p:nvPr/>
        </p:nvSpPr>
        <p:spPr>
          <a:xfrm>
            <a:off x="6433001" y="5906276"/>
            <a:ext cx="5214036" cy="27586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L="457200" marR="0" lvl="0" indent="-228600" algn="ctr" rtl="0">
              <a:lnSpc>
                <a:spcPct val="100000"/>
              </a:lnSpc>
              <a:spcBef>
                <a:spcPts val="280"/>
              </a:spcBef>
              <a:spcAft>
                <a:spcPts val="0"/>
              </a:spcAft>
              <a:buClr>
                <a:srgbClr val="4C9BDB"/>
              </a:buClr>
              <a:buSzPts val="1400"/>
              <a:buFont typeface="Arial"/>
              <a:buNone/>
              <a:defRPr sz="1400" b="0" i="0" u="none" strike="noStrike" cap="none">
                <a:solidFill>
                  <a:srgbClr val="4C9BDB"/>
                </a:solidFill>
                <a:latin typeface="Calibri"/>
                <a:ea typeface="Calibri"/>
                <a:cs typeface="Calibri"/>
                <a:sym typeface="Calibri"/>
              </a:defRPr>
            </a:lvl1pPr>
            <a:lvl2pPr marL="914400" marR="0" lvl="1" indent="-342900" algn="l" rtl="0">
              <a:lnSpc>
                <a:spcPct val="100000"/>
              </a:lnSpc>
              <a:spcBef>
                <a:spcPts val="360"/>
              </a:spcBef>
              <a:spcAft>
                <a:spcPts val="0"/>
              </a:spcAft>
              <a:buClr>
                <a:srgbClr val="4C9BDB"/>
              </a:buClr>
              <a:buSzPts val="1800"/>
              <a:buFont typeface="Arial"/>
              <a:buChar char="–"/>
              <a:defRPr sz="2800" b="0" i="0" u="none" strike="noStrike" cap="none">
                <a:solidFill>
                  <a:srgbClr val="4C9BDB"/>
                </a:solidFill>
                <a:latin typeface="Calibri"/>
                <a:ea typeface="Calibri"/>
                <a:cs typeface="Calibri"/>
                <a:sym typeface="Calibri"/>
              </a:defRPr>
            </a:lvl2pPr>
            <a:lvl3pPr marL="1371600" marR="0" lvl="2" indent="-228600" algn="l" rtl="0">
              <a:lnSpc>
                <a:spcPct val="100000"/>
              </a:lnSpc>
              <a:spcBef>
                <a:spcPts val="480"/>
              </a:spcBef>
              <a:spcAft>
                <a:spcPts val="0"/>
              </a:spcAft>
              <a:buClr>
                <a:srgbClr val="4C9BDB"/>
              </a:buClr>
              <a:buSzPts val="2400"/>
              <a:buFont typeface="Arial"/>
              <a:buNone/>
              <a:defRPr sz="2400" b="0" i="0" u="none" strike="noStrike" cap="none">
                <a:solidFill>
                  <a:srgbClr val="4C9BDB"/>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4C9BDB"/>
              </a:buClr>
              <a:buSzPts val="1800"/>
              <a:buFont typeface="Arial"/>
              <a:buChar char="–"/>
              <a:defRPr sz="2000" b="0" i="0" u="none" strike="noStrike" cap="none">
                <a:solidFill>
                  <a:srgbClr val="4C9BDB"/>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4C9BDB"/>
              </a:buClr>
              <a:buSzPts val="1800"/>
              <a:buFont typeface="Arial"/>
              <a:buChar char="»"/>
              <a:defRPr sz="2000" b="0" i="0" u="none" strike="noStrike" cap="none">
                <a:solidFill>
                  <a:srgbClr val="4C9BDB"/>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pPr>
            <a:r>
              <a:rPr lang="en-GB">
                <a:solidFill>
                  <a:srgbClr val="4083B7"/>
                </a:solidFill>
              </a:rPr>
              <a:t>The peak in Indonesia in 1997 was the Indonesian peat fires.</a:t>
            </a:r>
            <a:endParaRPr lang="en-GB"/>
          </a:p>
        </p:txBody>
      </p:sp>
      <p:sp>
        <p:nvSpPr>
          <p:cNvPr id="6" name="Google Shape;415;p42">
            <a:extLst>
              <a:ext uri="{FF2B5EF4-FFF2-40B4-BE49-F238E27FC236}">
                <a16:creationId xmlns:a16="http://schemas.microsoft.com/office/drawing/2014/main" id="{AACD7CD2-FA01-8CE2-994F-9BF5FFD123C7}"/>
              </a:ext>
            </a:extLst>
          </p:cNvPr>
          <p:cNvSpPr txBox="1">
            <a:spLocks/>
          </p:cNvSpPr>
          <p:nvPr/>
        </p:nvSpPr>
        <p:spPr>
          <a:xfrm>
            <a:off x="6074570" y="704369"/>
            <a:ext cx="5930901" cy="13426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rgbClr val="4C9BDB"/>
              </a:buClr>
              <a:buSzPts val="1800"/>
              <a:buFont typeface="Arial"/>
              <a:buNone/>
              <a:defRPr sz="1800" b="0" i="0" u="none" strike="noStrike" cap="none">
                <a:solidFill>
                  <a:srgbClr val="4C9BDB"/>
                </a:solidFill>
                <a:latin typeface="Calibri"/>
                <a:ea typeface="Calibri"/>
                <a:cs typeface="Calibri"/>
                <a:sym typeface="Calibri"/>
              </a:defRPr>
            </a:lvl1pPr>
            <a:lvl2pPr marL="914400" marR="0" lvl="1" indent="-342900" algn="l" rtl="0">
              <a:lnSpc>
                <a:spcPct val="100000"/>
              </a:lnSpc>
              <a:spcBef>
                <a:spcPts val="360"/>
              </a:spcBef>
              <a:spcAft>
                <a:spcPts val="0"/>
              </a:spcAft>
              <a:buClr>
                <a:srgbClr val="4C9BDB"/>
              </a:buClr>
              <a:buSzPts val="1800"/>
              <a:buFont typeface="Arial"/>
              <a:buChar char="–"/>
              <a:defRPr sz="2800" b="0" i="0" u="none" strike="noStrike" cap="none">
                <a:solidFill>
                  <a:srgbClr val="4C9BDB"/>
                </a:solidFill>
                <a:latin typeface="Calibri"/>
                <a:ea typeface="Calibri"/>
                <a:cs typeface="Calibri"/>
                <a:sym typeface="Calibri"/>
              </a:defRPr>
            </a:lvl2pPr>
            <a:lvl3pPr marL="1371600" marR="0" lvl="2" indent="-228600" algn="l" rtl="0">
              <a:lnSpc>
                <a:spcPct val="100000"/>
              </a:lnSpc>
              <a:spcBef>
                <a:spcPts val="480"/>
              </a:spcBef>
              <a:spcAft>
                <a:spcPts val="0"/>
              </a:spcAft>
              <a:buClr>
                <a:srgbClr val="4C9BDB"/>
              </a:buClr>
              <a:buSzPts val="2400"/>
              <a:buFont typeface="Arial"/>
              <a:buNone/>
              <a:defRPr sz="2400" b="0" i="0" u="none" strike="noStrike" cap="none">
                <a:solidFill>
                  <a:srgbClr val="4C9BDB"/>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4C9BDB"/>
              </a:buClr>
              <a:buSzPts val="1800"/>
              <a:buFont typeface="Arial"/>
              <a:buChar char="–"/>
              <a:defRPr sz="2000" b="0" i="0" u="none" strike="noStrike" cap="none">
                <a:solidFill>
                  <a:srgbClr val="4C9BDB"/>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4C9BDB"/>
              </a:buClr>
              <a:buSzPts val="1800"/>
              <a:buFont typeface="Arial"/>
              <a:buChar char="»"/>
              <a:defRPr sz="2000" b="0" i="0" u="none" strike="noStrike" cap="none">
                <a:solidFill>
                  <a:srgbClr val="4C9BDB"/>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pPr>
            <a:r>
              <a:rPr lang="en-GB" dirty="0">
                <a:solidFill>
                  <a:srgbClr val="4083B7"/>
                </a:solidFill>
              </a:rPr>
              <a:t>The top three emitters over 2013–2022 – Brazil, Indonesia, and the Democratic Republic of the Congo – contribute 55% of the global net land-use emissions.</a:t>
            </a:r>
          </a:p>
        </p:txBody>
      </p:sp>
      <p:pic>
        <p:nvPicPr>
          <p:cNvPr id="2" name="Picture 1">
            <a:extLst>
              <a:ext uri="{FF2B5EF4-FFF2-40B4-BE49-F238E27FC236}">
                <a16:creationId xmlns:a16="http://schemas.microsoft.com/office/drawing/2014/main" id="{FE59AD61-01B7-E088-E227-FF5503E2729E}"/>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526879" y="2601554"/>
            <a:ext cx="4755337" cy="3131248"/>
          </a:xfrm>
          <a:prstGeom prst="rect">
            <a:avLst/>
          </a:prstGeom>
        </p:spPr>
      </p:pic>
      <p:sp>
        <p:nvSpPr>
          <p:cNvPr id="8" name="TextBox 7">
            <a:extLst>
              <a:ext uri="{FF2B5EF4-FFF2-40B4-BE49-F238E27FC236}">
                <a16:creationId xmlns:a16="http://schemas.microsoft.com/office/drawing/2014/main" id="{EEA83094-B868-6B00-8313-F60A63B490B5}"/>
              </a:ext>
            </a:extLst>
          </p:cNvPr>
          <p:cNvSpPr txBox="1"/>
          <p:nvPr/>
        </p:nvSpPr>
        <p:spPr>
          <a:xfrm>
            <a:off x="287039" y="2061315"/>
            <a:ext cx="5931560" cy="369332"/>
          </a:xfrm>
          <a:prstGeom prst="rect">
            <a:avLst/>
          </a:prstGeom>
          <a:solidFill>
            <a:schemeClr val="lt1"/>
          </a:solidFill>
        </p:spPr>
        <p:txBody>
          <a:bodyPr wrap="none" rtlCol="0">
            <a:spAutoFit/>
          </a:bodyPr>
          <a:lstStyle/>
          <a:p>
            <a:r>
              <a:rPr lang="en-DE">
                <a:solidFill>
                  <a:srgbClr val="7E7E7E"/>
                </a:solidFill>
              </a:rPr>
              <a:t>Land-use emissions, decadal average 201</a:t>
            </a:r>
            <a:r>
              <a:rPr lang="en-US" dirty="0">
                <a:solidFill>
                  <a:srgbClr val="7E7E7E"/>
                </a:solidFill>
              </a:rPr>
              <a:t>3</a:t>
            </a:r>
            <a:r>
              <a:rPr lang="en-DE">
                <a:solidFill>
                  <a:srgbClr val="7E7E7E"/>
                </a:solidFill>
              </a:rPr>
              <a:t>–202</a:t>
            </a:r>
            <a:r>
              <a:rPr lang="en-US" dirty="0">
                <a:solidFill>
                  <a:srgbClr val="7E7E7E"/>
                </a:solidFill>
              </a:rPr>
              <a:t>2</a:t>
            </a:r>
            <a:endParaRPr lang="en-DE">
              <a:solidFill>
                <a:srgbClr val="7E7E7E"/>
              </a:solidFill>
            </a:endParaRPr>
          </a:p>
        </p:txBody>
      </p:sp>
      <p:pic>
        <p:nvPicPr>
          <p:cNvPr id="9" name="Google Shape;401;p40">
            <a:extLst>
              <a:ext uri="{FF2B5EF4-FFF2-40B4-BE49-F238E27FC236}">
                <a16:creationId xmlns:a16="http://schemas.microsoft.com/office/drawing/2014/main" id="{5BF354E8-B011-0054-D14E-AEAF5D8A3492}"/>
              </a:ext>
            </a:extLst>
          </p:cNvPr>
          <p:cNvPicPr preferRelativeResize="0">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3167" r="11832"/>
          <a:stretch/>
        </p:blipFill>
        <p:spPr>
          <a:xfrm>
            <a:off x="6218599" y="1939166"/>
            <a:ext cx="5984106" cy="3960000"/>
          </a:xfrm>
          <a:prstGeom prst="rect">
            <a:avLst/>
          </a:prstGeom>
          <a:noFill/>
          <a:ln>
            <a:noFill/>
          </a:ln>
        </p:spPr>
      </p:pic>
      <p:sp>
        <p:nvSpPr>
          <p:cNvPr id="3" name="TextBox 2">
            <a:extLst>
              <a:ext uri="{FF2B5EF4-FFF2-40B4-BE49-F238E27FC236}">
                <a16:creationId xmlns:a16="http://schemas.microsoft.com/office/drawing/2014/main" id="{753A596F-2451-1B46-2044-18D843C4BAF3}"/>
              </a:ext>
            </a:extLst>
          </p:cNvPr>
          <p:cNvSpPr txBox="1"/>
          <p:nvPr/>
        </p:nvSpPr>
        <p:spPr>
          <a:xfrm>
            <a:off x="133894" y="6034147"/>
            <a:ext cx="2072036" cy="646331"/>
          </a:xfrm>
          <a:prstGeom prst="rect">
            <a:avLst/>
          </a:prstGeom>
          <a:noFill/>
        </p:spPr>
        <p:txBody>
          <a:bodyPr wrap="square">
            <a:spAutoFit/>
          </a:bodyPr>
          <a:lstStyle/>
          <a:p>
            <a:r>
              <a:rPr lang="en-IT" sz="1200" i="1" dirty="0">
                <a:latin typeface="Roboto" panose="02000000000000000000" pitchFamily="2" charset="0"/>
                <a:ea typeface="Roboto" panose="02000000000000000000" pitchFamily="2" charset="0"/>
                <a:cs typeface="Roboto" panose="02000000000000000000" pitchFamily="2" charset="0"/>
              </a:rPr>
              <a:t>Slide Source: https://globalcarbonbudget.org/carbonbudget2023/</a:t>
            </a:r>
          </a:p>
        </p:txBody>
      </p:sp>
    </p:spTree>
    <p:extLst>
      <p:ext uri="{BB962C8B-B14F-4D97-AF65-F5344CB8AC3E}">
        <p14:creationId xmlns:p14="http://schemas.microsoft.com/office/powerpoint/2010/main" val="821442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0"/>
          <p:cNvSpPr txBox="1">
            <a:spLocks noGrp="1"/>
          </p:cNvSpPr>
          <p:nvPr>
            <p:ph type="title"/>
          </p:nvPr>
        </p:nvSpPr>
        <p:spPr>
          <a:xfrm>
            <a:off x="2491480" y="119648"/>
            <a:ext cx="9717188" cy="506849"/>
          </a:xfrm>
          <a:prstGeom prst="rect">
            <a:avLst/>
          </a:prstGeom>
          <a:noFill/>
          <a:ln>
            <a:noFill/>
          </a:ln>
        </p:spPr>
        <p:txBody>
          <a:bodyPr spcFirstLastPara="1" vert="horz" wrap="square" lIns="91425" tIns="45700" rIns="91425" bIns="45700" rtlCol="0" anchor="ctr" anchorCtr="0">
            <a:normAutofit/>
          </a:bodyPr>
          <a:lstStyle/>
          <a:p>
            <a:r>
              <a:rPr lang="en-DE">
                <a:solidFill>
                  <a:srgbClr val="4083B7"/>
                </a:solidFill>
              </a:rPr>
              <a:t>Linking global models to country reports</a:t>
            </a:r>
            <a:endParaRPr lang="en-GB" noProof="1">
              <a:solidFill>
                <a:srgbClr val="4083B7"/>
              </a:solidFill>
            </a:endParaRPr>
          </a:p>
        </p:txBody>
      </p:sp>
      <p:sp>
        <p:nvSpPr>
          <p:cNvPr id="312" name="Google Shape;312;p30"/>
          <p:cNvSpPr txBox="1">
            <a:spLocks noGrp="1"/>
          </p:cNvSpPr>
          <p:nvPr>
            <p:ph type="body" idx="1"/>
          </p:nvPr>
        </p:nvSpPr>
        <p:spPr>
          <a:xfrm>
            <a:off x="248531" y="823853"/>
            <a:ext cx="11744239" cy="684212"/>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r>
              <a:rPr lang="en-GB">
                <a:solidFill>
                  <a:srgbClr val="4083B7"/>
                </a:solidFill>
                <a:effectLst/>
                <a:latin typeface="Calibri" panose="020F0502020204030204" pitchFamily="34" charset="0"/>
                <a:cs typeface="Calibri" panose="020F0502020204030204" pitchFamily="34" charset="0"/>
              </a:rPr>
              <a:t>Mapping of global carbon cycle model land flux definitions to the definition of the LULUCF net flux used in national Greenhouse Gas Inventories (NGHGI) reported to UNFCCC</a:t>
            </a:r>
          </a:p>
        </p:txBody>
      </p:sp>
      <p:sp>
        <p:nvSpPr>
          <p:cNvPr id="313" name="Google Shape;313;p30"/>
          <p:cNvSpPr txBox="1">
            <a:spLocks noGrp="1"/>
          </p:cNvSpPr>
          <p:nvPr>
            <p:ph type="body" idx="2"/>
          </p:nvPr>
        </p:nvSpPr>
        <p:spPr>
          <a:xfrm>
            <a:off x="146931" y="5692802"/>
            <a:ext cx="11944513" cy="1077321"/>
          </a:xfrm>
          <a:prstGeom prst="rect">
            <a:avLst/>
          </a:prstGeom>
          <a:noFill/>
          <a:ln>
            <a:noFill/>
          </a:ln>
        </p:spPr>
        <p:txBody>
          <a:bodyPr spcFirstLastPara="1" vert="horz" wrap="square" lIns="91425" tIns="45700" rIns="91425" bIns="45700" numCol="1" anchor="b" anchorCtr="0" compatLnSpc="1">
            <a:prstTxWarp prst="textNoShape">
              <a:avLst/>
            </a:prstTxWarp>
            <a:normAutofit/>
          </a:bodyPr>
          <a:lstStyle/>
          <a:p>
            <a:pPr marL="0" indent="0">
              <a:spcBef>
                <a:spcPts val="0"/>
              </a:spcBef>
            </a:pPr>
            <a:r>
              <a:rPr lang="en-GB" noProof="1">
                <a:solidFill>
                  <a:srgbClr val="4083B7"/>
                </a:solidFill>
              </a:rPr>
              <a:t>Source: </a:t>
            </a:r>
            <a:r>
              <a:rPr lang="en-GB" u="sng" noProof="1">
                <a:solidFill>
                  <a:schemeClr val="hlink"/>
                </a:solidFill>
                <a:hlinkClick r:id="rId3"/>
              </a:rPr>
              <a:t>Friedlingstein et al 2023</a:t>
            </a:r>
            <a:r>
              <a:rPr lang="en-GB" noProof="1">
                <a:solidFill>
                  <a:srgbClr val="4083B7"/>
                </a:solidFill>
              </a:rPr>
              <a:t>;</a:t>
            </a:r>
            <a:r>
              <a:rPr lang="en-GB" noProof="1">
                <a:solidFill>
                  <a:srgbClr val="000000"/>
                </a:solidFill>
              </a:rPr>
              <a:t> </a:t>
            </a:r>
            <a:r>
              <a:rPr lang="en-GB" u="sng" noProof="1">
                <a:solidFill>
                  <a:schemeClr val="hlink"/>
                </a:solidFill>
                <a:hlinkClick r:id="rId4"/>
              </a:rPr>
              <a:t>Global Carbon Project 2023</a:t>
            </a:r>
            <a:endParaRPr lang="en-GB" u="sng" noProof="1">
              <a:solidFill>
                <a:schemeClr val="hlink"/>
              </a:solidFill>
            </a:endParaRPr>
          </a:p>
          <a:p>
            <a:pPr marL="0" indent="0">
              <a:spcBef>
                <a:spcPts val="0"/>
              </a:spcBef>
            </a:pPr>
            <a:r>
              <a:rPr lang="en-GB" noProof="1">
                <a:solidFill>
                  <a:srgbClr val="4083B7"/>
                </a:solidFill>
              </a:rPr>
              <a:t>Figure from </a:t>
            </a:r>
            <a:r>
              <a:rPr lang="en-GB" u="sng" noProof="1">
                <a:solidFill>
                  <a:schemeClr val="hlink"/>
                </a:solidFill>
                <a:hlinkClick r:id="rId5"/>
              </a:rPr>
              <a:t>Grassi</a:t>
            </a:r>
            <a:r>
              <a:rPr lang="en-GB" u="sng" noProof="1">
                <a:solidFill>
                  <a:schemeClr val="hlink"/>
                </a:solidFill>
              </a:rPr>
              <a:t> et al., ESSD 2023</a:t>
            </a:r>
            <a:endParaRPr lang="en-GB" noProof="1"/>
          </a:p>
        </p:txBody>
      </p:sp>
      <p:pic>
        <p:nvPicPr>
          <p:cNvPr id="5" name="Picture 4">
            <a:extLst>
              <a:ext uri="{FF2B5EF4-FFF2-40B4-BE49-F238E27FC236}">
                <a16:creationId xmlns:a16="http://schemas.microsoft.com/office/drawing/2014/main" id="{BB2681D5-5934-0158-2952-2250CAAE210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40769" y="2839689"/>
            <a:ext cx="7772400" cy="3124763"/>
          </a:xfrm>
          <a:prstGeom prst="rect">
            <a:avLst/>
          </a:prstGeom>
        </p:spPr>
      </p:pic>
      <p:sp>
        <p:nvSpPr>
          <p:cNvPr id="6" name="TextBox 5">
            <a:extLst>
              <a:ext uri="{FF2B5EF4-FFF2-40B4-BE49-F238E27FC236}">
                <a16:creationId xmlns:a16="http://schemas.microsoft.com/office/drawing/2014/main" id="{EE00122C-B125-248F-4458-B4E354274676}"/>
              </a:ext>
            </a:extLst>
          </p:cNvPr>
          <p:cNvSpPr txBox="1"/>
          <p:nvPr/>
        </p:nvSpPr>
        <p:spPr>
          <a:xfrm>
            <a:off x="468171" y="1435213"/>
            <a:ext cx="11136595" cy="1477328"/>
          </a:xfrm>
          <a:prstGeom prst="rect">
            <a:avLst/>
          </a:prstGeom>
          <a:noFill/>
        </p:spPr>
        <p:txBody>
          <a:bodyPr wrap="square" rtlCol="0">
            <a:spAutoFit/>
          </a:bodyPr>
          <a:lstStyle/>
          <a:p>
            <a:r>
              <a:rPr lang="en-DE">
                <a:solidFill>
                  <a:srgbClr val="4083B7"/>
                </a:solidFill>
                <a:latin typeface="Calibri" panose="020F0502020204030204" pitchFamily="34" charset="0"/>
                <a:cs typeface="Calibri" panose="020F0502020204030204" pitchFamily="34" charset="0"/>
              </a:rPr>
              <a:t>When </a:t>
            </a:r>
            <a:r>
              <a:rPr lang="en-DE">
                <a:solidFill>
                  <a:srgbClr val="00B050"/>
                </a:solidFill>
                <a:latin typeface="Calibri" panose="020F0502020204030204" pitchFamily="34" charset="0"/>
                <a:cs typeface="Calibri" panose="020F0502020204030204" pitchFamily="34" charset="0"/>
              </a:rPr>
              <a:t>natural fluxes on managed forests (-</a:t>
            </a:r>
            <a:r>
              <a:rPr lang="en-US" dirty="0">
                <a:solidFill>
                  <a:srgbClr val="00B050"/>
                </a:solidFill>
                <a:latin typeface="Calibri" panose="020F0502020204030204" pitchFamily="34" charset="0"/>
                <a:cs typeface="Calibri" panose="020F0502020204030204" pitchFamily="34" charset="0"/>
              </a:rPr>
              <a:t>7.5</a:t>
            </a:r>
            <a:r>
              <a:rPr lang="en-GB" dirty="0">
                <a:solidFill>
                  <a:srgbClr val="00B050"/>
                </a:solidFill>
                <a:latin typeface="Calibri" panose="020F0502020204030204" pitchFamily="34" charset="0"/>
                <a:cs typeface="Calibri" panose="020F0502020204030204" pitchFamily="34" charset="0"/>
              </a:rPr>
              <a:t> GtCO</a:t>
            </a:r>
            <a:r>
              <a:rPr lang="en-GB" baseline="-25000" dirty="0">
                <a:solidFill>
                  <a:srgbClr val="00B050"/>
                </a:solidFill>
                <a:latin typeface="Calibri" panose="020F0502020204030204" pitchFamily="34" charset="0"/>
                <a:cs typeface="Calibri" panose="020F0502020204030204" pitchFamily="34" charset="0"/>
              </a:rPr>
              <a:t>2</a:t>
            </a:r>
            <a:r>
              <a:rPr lang="en-GB" dirty="0">
                <a:solidFill>
                  <a:srgbClr val="00B050"/>
                </a:solidFill>
                <a:latin typeface="Calibri" panose="020F0502020204030204" pitchFamily="34" charset="0"/>
                <a:cs typeface="Calibri" panose="020F0502020204030204" pitchFamily="34" charset="0"/>
              </a:rPr>
              <a:t> per year </a:t>
            </a:r>
            <a:r>
              <a:rPr lang="en-DE">
                <a:solidFill>
                  <a:srgbClr val="00B050"/>
                </a:solidFill>
                <a:latin typeface="Calibri" panose="020F0502020204030204" pitchFamily="34" charset="0"/>
                <a:cs typeface="Calibri" panose="020F0502020204030204" pitchFamily="34" charset="0"/>
              </a:rPr>
              <a:t>for 201</a:t>
            </a:r>
            <a:r>
              <a:rPr lang="en-US" dirty="0">
                <a:solidFill>
                  <a:srgbClr val="00B050"/>
                </a:solidFill>
                <a:latin typeface="Calibri" panose="020F0502020204030204" pitchFamily="34" charset="0"/>
                <a:cs typeface="Calibri" panose="020F0502020204030204" pitchFamily="34" charset="0"/>
              </a:rPr>
              <a:t>3</a:t>
            </a:r>
            <a:r>
              <a:rPr lang="en-DE">
                <a:solidFill>
                  <a:srgbClr val="00B050"/>
                </a:solidFill>
                <a:latin typeface="Calibri" panose="020F0502020204030204" pitchFamily="34" charset="0"/>
                <a:cs typeface="Calibri" panose="020F0502020204030204" pitchFamily="34" charset="0"/>
              </a:rPr>
              <a:t>–202</a:t>
            </a:r>
            <a:r>
              <a:rPr lang="en-US" dirty="0">
                <a:solidFill>
                  <a:srgbClr val="00B050"/>
                </a:solidFill>
                <a:latin typeface="Calibri" panose="020F0502020204030204" pitchFamily="34" charset="0"/>
                <a:cs typeface="Calibri" panose="020F0502020204030204" pitchFamily="34" charset="0"/>
              </a:rPr>
              <a:t>2</a:t>
            </a:r>
            <a:r>
              <a:rPr lang="en-DE">
                <a:solidFill>
                  <a:srgbClr val="00B050"/>
                </a:solidFill>
                <a:latin typeface="Calibri" panose="020F0502020204030204" pitchFamily="34" charset="0"/>
                <a:cs typeface="Calibri" panose="020F0502020204030204" pitchFamily="34" charset="0"/>
              </a:rPr>
              <a:t>) </a:t>
            </a:r>
            <a:r>
              <a:rPr lang="en-DE">
                <a:solidFill>
                  <a:srgbClr val="4083B7"/>
                </a:solidFill>
                <a:latin typeface="Calibri" panose="020F0502020204030204" pitchFamily="34" charset="0"/>
                <a:cs typeface="Calibri" panose="020F0502020204030204" pitchFamily="34" charset="0"/>
              </a:rPr>
              <a:t>are added to </a:t>
            </a:r>
            <a:r>
              <a:rPr lang="en-DE">
                <a:solidFill>
                  <a:srgbClr val="FF0000"/>
                </a:solidFill>
                <a:latin typeface="Calibri" panose="020F0502020204030204" pitchFamily="34" charset="0"/>
                <a:cs typeface="Calibri" panose="020F0502020204030204" pitchFamily="34" charset="0"/>
              </a:rPr>
              <a:t>land-use emissions (4.</a:t>
            </a:r>
            <a:r>
              <a:rPr lang="en-US" dirty="0">
                <a:solidFill>
                  <a:srgbClr val="FF0000"/>
                </a:solidFill>
                <a:latin typeface="Calibri" panose="020F0502020204030204" pitchFamily="34" charset="0"/>
                <a:cs typeface="Calibri" panose="020F0502020204030204" pitchFamily="34" charset="0"/>
              </a:rPr>
              <a:t>7</a:t>
            </a:r>
            <a:r>
              <a:rPr lang="en-GB" dirty="0">
                <a:solidFill>
                  <a:srgbClr val="FF0000"/>
                </a:solidFill>
                <a:latin typeface="Calibri" panose="020F0502020204030204" pitchFamily="34" charset="0"/>
                <a:cs typeface="Calibri" panose="020F0502020204030204" pitchFamily="34" charset="0"/>
              </a:rPr>
              <a:t> GtCO</a:t>
            </a:r>
            <a:r>
              <a:rPr lang="en-GB" baseline="-25000" dirty="0">
                <a:solidFill>
                  <a:srgbClr val="FF0000"/>
                </a:solidFill>
                <a:latin typeface="Calibri" panose="020F0502020204030204" pitchFamily="34" charset="0"/>
                <a:cs typeface="Calibri" panose="020F0502020204030204" pitchFamily="34" charset="0"/>
              </a:rPr>
              <a:t>2</a:t>
            </a:r>
            <a:r>
              <a:rPr lang="en-GB" dirty="0">
                <a:solidFill>
                  <a:srgbClr val="FF0000"/>
                </a:solidFill>
                <a:latin typeface="Calibri" panose="020F0502020204030204" pitchFamily="34" charset="0"/>
                <a:cs typeface="Calibri" panose="020F0502020204030204" pitchFamily="34" charset="0"/>
              </a:rPr>
              <a:t> per year</a:t>
            </a:r>
            <a:r>
              <a:rPr lang="en-DE">
                <a:solidFill>
                  <a:srgbClr val="FF0000"/>
                </a:solidFill>
                <a:latin typeface="Calibri" panose="020F0502020204030204" pitchFamily="34" charset="0"/>
                <a:cs typeface="Calibri" panose="020F0502020204030204" pitchFamily="34" charset="0"/>
              </a:rPr>
              <a:t>)</a:t>
            </a:r>
            <a:r>
              <a:rPr lang="en-DE">
                <a:solidFill>
                  <a:srgbClr val="4083B7"/>
                </a:solidFill>
                <a:latin typeface="Calibri" panose="020F0502020204030204" pitchFamily="34" charset="0"/>
                <a:cs typeface="Calibri" panose="020F0502020204030204" pitchFamily="34" charset="0"/>
              </a:rPr>
              <a:t>, the GCB202</a:t>
            </a:r>
            <a:r>
              <a:rPr lang="en-US" dirty="0">
                <a:solidFill>
                  <a:srgbClr val="4083B7"/>
                </a:solidFill>
                <a:latin typeface="Calibri" panose="020F0502020204030204" pitchFamily="34" charset="0"/>
                <a:cs typeface="Calibri" panose="020F0502020204030204" pitchFamily="34" charset="0"/>
              </a:rPr>
              <a:t>3</a:t>
            </a:r>
            <a:r>
              <a:rPr lang="en-DE">
                <a:solidFill>
                  <a:srgbClr val="4083B7"/>
                </a:solidFill>
                <a:latin typeface="Calibri" panose="020F0502020204030204" pitchFamily="34" charset="0"/>
                <a:cs typeface="Calibri" panose="020F0502020204030204" pitchFamily="34" charset="0"/>
              </a:rPr>
              <a:t> estimates (-2.1</a:t>
            </a:r>
            <a:r>
              <a:rPr lang="en-GB" dirty="0">
                <a:solidFill>
                  <a:srgbClr val="4083B7"/>
                </a:solidFill>
                <a:latin typeface="Calibri" panose="020F0502020204030204" pitchFamily="34" charset="0"/>
                <a:cs typeface="Calibri" panose="020F0502020204030204" pitchFamily="34" charset="0"/>
              </a:rPr>
              <a:t> GtCO</a:t>
            </a:r>
            <a:r>
              <a:rPr lang="en-GB" baseline="-25000" dirty="0">
                <a:solidFill>
                  <a:srgbClr val="4083B7"/>
                </a:solidFill>
                <a:latin typeface="Calibri" panose="020F0502020204030204" pitchFamily="34" charset="0"/>
                <a:cs typeface="Calibri" panose="020F0502020204030204" pitchFamily="34" charset="0"/>
              </a:rPr>
              <a:t>2</a:t>
            </a:r>
            <a:r>
              <a:rPr lang="en-GB" dirty="0">
                <a:solidFill>
                  <a:srgbClr val="4083B7"/>
                </a:solidFill>
                <a:latin typeface="Calibri" panose="020F0502020204030204" pitchFamily="34" charset="0"/>
                <a:cs typeface="Calibri" panose="020F0502020204030204" pitchFamily="34" charset="0"/>
              </a:rPr>
              <a:t> per year</a:t>
            </a:r>
            <a:r>
              <a:rPr lang="en-DE">
                <a:solidFill>
                  <a:srgbClr val="4083B7"/>
                </a:solidFill>
                <a:latin typeface="Calibri" panose="020F0502020204030204" pitchFamily="34" charset="0"/>
                <a:cs typeface="Calibri" panose="020F0502020204030204" pitchFamily="34" charset="0"/>
              </a:rPr>
              <a:t>) are very similar to the </a:t>
            </a:r>
            <a:r>
              <a:rPr lang="en-DE">
                <a:latin typeface="Calibri" panose="020F0502020204030204" pitchFamily="34" charset="0"/>
                <a:cs typeface="Calibri" panose="020F0502020204030204" pitchFamily="34" charset="0"/>
              </a:rPr>
              <a:t>country-reported data (-2.0</a:t>
            </a:r>
            <a:r>
              <a:rPr lang="en-GB" dirty="0">
                <a:latin typeface="Calibri" panose="020F0502020204030204" pitchFamily="34" charset="0"/>
                <a:cs typeface="Calibri" panose="020F0502020204030204" pitchFamily="34" charset="0"/>
              </a:rPr>
              <a:t> GtCO</a:t>
            </a:r>
            <a:r>
              <a:rPr lang="en-GB" baseline="-25000" dirty="0">
                <a:latin typeface="Calibri" panose="020F0502020204030204" pitchFamily="34" charset="0"/>
                <a:cs typeface="Calibri" panose="020F0502020204030204" pitchFamily="34" charset="0"/>
              </a:rPr>
              <a:t>2</a:t>
            </a:r>
            <a:r>
              <a:rPr lang="en-GB" dirty="0">
                <a:latin typeface="Calibri" panose="020F0502020204030204" pitchFamily="34" charset="0"/>
                <a:cs typeface="Calibri" panose="020F0502020204030204" pitchFamily="34" charset="0"/>
              </a:rPr>
              <a:t> per year</a:t>
            </a:r>
            <a:r>
              <a:rPr lang="en-DE">
                <a:latin typeface="Calibri" panose="020F0502020204030204" pitchFamily="34" charset="0"/>
                <a:cs typeface="Calibri" panose="020F0502020204030204" pitchFamily="34" charset="0"/>
              </a:rPr>
              <a:t>), </a:t>
            </a:r>
            <a:r>
              <a:rPr lang="en-GB" dirty="0">
                <a:solidFill>
                  <a:srgbClr val="4083B7"/>
                </a:solidFill>
                <a:effectLst/>
                <a:latin typeface="Calibri" panose="020F0502020204030204" pitchFamily="34" charset="0"/>
                <a:cs typeface="Calibri" panose="020F0502020204030204" pitchFamily="34" charset="0"/>
              </a:rPr>
              <a:t>linking the anthropogenic carbon budget estimates of land CO</a:t>
            </a:r>
            <a:r>
              <a:rPr lang="en-GB" baseline="-25000" dirty="0">
                <a:solidFill>
                  <a:srgbClr val="4083B7"/>
                </a:solidFill>
                <a:effectLst/>
                <a:latin typeface="Calibri" panose="020F0502020204030204" pitchFamily="34" charset="0"/>
                <a:cs typeface="Calibri" panose="020F0502020204030204" pitchFamily="34" charset="0"/>
              </a:rPr>
              <a:t>2</a:t>
            </a:r>
            <a:r>
              <a:rPr lang="en-GB" dirty="0">
                <a:solidFill>
                  <a:srgbClr val="4083B7"/>
                </a:solidFill>
                <a:effectLst/>
                <a:latin typeface="Calibri" panose="020F0502020204030204" pitchFamily="34" charset="0"/>
                <a:cs typeface="Calibri" panose="020F0502020204030204" pitchFamily="34" charset="0"/>
              </a:rPr>
              <a:t> fluxes directly to the Global Stocktake as part of UNFCCC Paris Agreement.</a:t>
            </a:r>
          </a:p>
          <a:p>
            <a:endParaRPr lang="en-DE">
              <a:solidFill>
                <a:srgbClr val="4083B7"/>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4FD6540A-A599-D5B8-825B-7C0CD8A1982E}"/>
              </a:ext>
            </a:extLst>
          </p:cNvPr>
          <p:cNvSpPr/>
          <p:nvPr/>
        </p:nvSpPr>
        <p:spPr>
          <a:xfrm>
            <a:off x="6163469" y="2669807"/>
            <a:ext cx="1587500" cy="154385"/>
          </a:xfrm>
          <a:prstGeom prst="rect">
            <a:avLst/>
          </a:prstGeom>
          <a:solidFill>
            <a:srgbClr val="01B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F7ABAE63-842F-A44C-32E8-4882FE7B4C61}"/>
              </a:ext>
            </a:extLst>
          </p:cNvPr>
          <p:cNvSpPr/>
          <p:nvPr/>
        </p:nvSpPr>
        <p:spPr>
          <a:xfrm>
            <a:off x="3299619" y="2669807"/>
            <a:ext cx="2736850" cy="154385"/>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9D75119E-F248-9EDC-F676-06EDD25D1E56}"/>
              </a:ext>
            </a:extLst>
          </p:cNvPr>
          <p:cNvSpPr/>
          <p:nvPr/>
        </p:nvSpPr>
        <p:spPr>
          <a:xfrm>
            <a:off x="3299619" y="5893454"/>
            <a:ext cx="4451350" cy="1667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D11BBB2C-A546-09E8-454A-A5DF87899FDB}"/>
              </a:ext>
            </a:extLst>
          </p:cNvPr>
          <p:cNvSpPr txBox="1"/>
          <p:nvPr/>
        </p:nvSpPr>
        <p:spPr>
          <a:xfrm>
            <a:off x="133894" y="6034147"/>
            <a:ext cx="2072036" cy="646331"/>
          </a:xfrm>
          <a:prstGeom prst="rect">
            <a:avLst/>
          </a:prstGeom>
          <a:noFill/>
        </p:spPr>
        <p:txBody>
          <a:bodyPr wrap="square">
            <a:spAutoFit/>
          </a:bodyPr>
          <a:lstStyle/>
          <a:p>
            <a:r>
              <a:rPr lang="en-IT" sz="1200" i="1" dirty="0">
                <a:latin typeface="Roboto" panose="02000000000000000000" pitchFamily="2" charset="0"/>
                <a:ea typeface="Roboto" panose="02000000000000000000" pitchFamily="2" charset="0"/>
                <a:cs typeface="Roboto" panose="02000000000000000000" pitchFamily="2" charset="0"/>
              </a:rPr>
              <a:t>Slide Source: https://globalcarbonbudget.org/carbonbudget2023/</a:t>
            </a:r>
          </a:p>
        </p:txBody>
      </p:sp>
    </p:spTree>
    <p:extLst>
      <p:ext uri="{BB962C8B-B14F-4D97-AF65-F5344CB8AC3E}">
        <p14:creationId xmlns:p14="http://schemas.microsoft.com/office/powerpoint/2010/main" val="4288647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ED09F80-1DD5-2A2A-D328-5255B702527C}"/>
              </a:ext>
            </a:extLst>
          </p:cNvPr>
          <p:cNvSpPr/>
          <p:nvPr/>
        </p:nvSpPr>
        <p:spPr>
          <a:xfrm>
            <a:off x="0" y="6339217"/>
            <a:ext cx="12225338" cy="518783"/>
          </a:xfrm>
          <a:prstGeom prst="rect">
            <a:avLst/>
          </a:prstGeom>
          <a:solidFill>
            <a:srgbClr val="0091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 name="Title 1">
            <a:extLst>
              <a:ext uri="{FF2B5EF4-FFF2-40B4-BE49-F238E27FC236}">
                <a16:creationId xmlns:a16="http://schemas.microsoft.com/office/drawing/2014/main" id="{20673E50-947F-7BA5-AF80-85C63E6DEB91}"/>
              </a:ext>
            </a:extLst>
          </p:cNvPr>
          <p:cNvSpPr>
            <a:spLocks noGrp="1"/>
          </p:cNvSpPr>
          <p:nvPr>
            <p:ph type="title"/>
          </p:nvPr>
        </p:nvSpPr>
        <p:spPr/>
        <p:txBody>
          <a:bodyPr>
            <a:noAutofit/>
          </a:bodyPr>
          <a:lstStyle/>
          <a:p>
            <a:r>
              <a:rPr lang="en-GB" sz="2400" dirty="0"/>
              <a:t>Anthropogenic perturbation of the global carbon cycle</a:t>
            </a:r>
            <a:endParaRPr lang="en-IT" sz="2400" dirty="0"/>
          </a:p>
        </p:txBody>
      </p:sp>
      <p:sp>
        <p:nvSpPr>
          <p:cNvPr id="5" name="TextBox 4">
            <a:extLst>
              <a:ext uri="{FF2B5EF4-FFF2-40B4-BE49-F238E27FC236}">
                <a16:creationId xmlns:a16="http://schemas.microsoft.com/office/drawing/2014/main" id="{2607675E-65DE-DB11-D905-CD542039381C}"/>
              </a:ext>
            </a:extLst>
          </p:cNvPr>
          <p:cNvSpPr txBox="1"/>
          <p:nvPr/>
        </p:nvSpPr>
        <p:spPr>
          <a:xfrm>
            <a:off x="6616383" y="6429331"/>
            <a:ext cx="5770689" cy="338554"/>
          </a:xfrm>
          <a:prstGeom prst="rect">
            <a:avLst/>
          </a:prstGeom>
          <a:noFill/>
        </p:spPr>
        <p:txBody>
          <a:bodyPr wrap="square">
            <a:spAutoFit/>
          </a:bodyPr>
          <a:lstStyle/>
          <a:p>
            <a:r>
              <a:rPr lang="en-IT" sz="1600" i="1" dirty="0">
                <a:solidFill>
                  <a:schemeClr val="bg1"/>
                </a:solidFill>
                <a:latin typeface="Roboto" panose="02000000000000000000" pitchFamily="2" charset="0"/>
                <a:ea typeface="Roboto" panose="02000000000000000000" pitchFamily="2" charset="0"/>
                <a:cs typeface="Roboto" panose="02000000000000000000" pitchFamily="2" charset="0"/>
              </a:rPr>
              <a:t>Source: https://globalcarbonbudget.org/carbonbudget2023/</a:t>
            </a:r>
          </a:p>
        </p:txBody>
      </p:sp>
      <p:pic>
        <p:nvPicPr>
          <p:cNvPr id="7" name="Google Shape;125;p9">
            <a:extLst>
              <a:ext uri="{FF2B5EF4-FFF2-40B4-BE49-F238E27FC236}">
                <a16:creationId xmlns:a16="http://schemas.microsoft.com/office/drawing/2014/main" id="{E9CF3441-EC4F-7364-FDAF-C154EBADA2AF}"/>
              </a:ext>
            </a:extLst>
          </p:cNvPr>
          <p:cNvPicPr preferRelativeResize="0"/>
          <p:nvPr/>
        </p:nvPicPr>
        <p:blipFill>
          <a:blip r:embed="rId3">
            <a:extLst>
              <a:ext uri="{96DAC541-7B7A-43D3-8B79-37D633B846F1}">
                <asvg:svgBlip xmlns:asvg="http://schemas.microsoft.com/office/drawing/2016/SVG/main" r:embed="rId4"/>
              </a:ext>
            </a:extLst>
          </a:blip>
          <a:srcRect/>
          <a:stretch/>
        </p:blipFill>
        <p:spPr>
          <a:xfrm>
            <a:off x="1928648" y="1628183"/>
            <a:ext cx="8368043" cy="3845474"/>
          </a:xfrm>
          <a:prstGeom prst="rect">
            <a:avLst/>
          </a:prstGeom>
          <a:noFill/>
          <a:ln>
            <a:noFill/>
          </a:ln>
        </p:spPr>
      </p:pic>
      <p:sp>
        <p:nvSpPr>
          <p:cNvPr id="9" name="Google Shape;127;p9">
            <a:extLst>
              <a:ext uri="{FF2B5EF4-FFF2-40B4-BE49-F238E27FC236}">
                <a16:creationId xmlns:a16="http://schemas.microsoft.com/office/drawing/2014/main" id="{E79CD5ED-8D19-4C14-6C03-8B65CC5D5545}"/>
              </a:ext>
            </a:extLst>
          </p:cNvPr>
          <p:cNvSpPr txBox="1">
            <a:spLocks/>
          </p:cNvSpPr>
          <p:nvPr/>
        </p:nvSpPr>
        <p:spPr>
          <a:xfrm>
            <a:off x="140412" y="978778"/>
            <a:ext cx="11944513" cy="684212"/>
          </a:xfrm>
          <a:prstGeom prst="rect">
            <a:avLst/>
          </a:prstGeom>
          <a:noFill/>
          <a:ln>
            <a:noFill/>
          </a:ln>
        </p:spPr>
        <p:txBody>
          <a:bodyPr spcFirstLastPara="1" wrap="square" lIns="91425" tIns="45700" rIns="91425" bIns="45700" anchor="ctr" anchorCtr="0">
            <a:normAutofit/>
          </a:bodyPr>
          <a:lstStyle>
            <a:lvl1pPr marL="342900" indent="-342900" algn="l" rtl="0" eaLnBrk="0" fontAlgn="base" hangingPunct="0">
              <a:lnSpc>
                <a:spcPct val="119000"/>
              </a:lnSpc>
              <a:spcBef>
                <a:spcPct val="20000"/>
              </a:spcBef>
              <a:spcAft>
                <a:spcPct val="0"/>
              </a:spcAft>
              <a:buClr>
                <a:schemeClr val="accent1"/>
              </a:buClr>
              <a:buFont typeface="Verdana" charset="0"/>
              <a:defRPr sz="1800">
                <a:solidFill>
                  <a:srgbClr val="8197A6"/>
                </a:solidFill>
                <a:latin typeface="Arial" charset="0"/>
                <a:ea typeface="MS PGothic" pitchFamily="34" charset="-128"/>
                <a:cs typeface="Arial" charset="0"/>
              </a:defRPr>
            </a:lvl1pPr>
            <a:lvl2pPr marL="808038" indent="-350838"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2pPr>
            <a:lvl3pPr marL="1406525" indent="-492125"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3pPr>
            <a:lvl4pPr marL="2005013" indent="-633413"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4pPr>
            <a:lvl5pPr marL="2603500" indent="-774700"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a:lstStyle>
          <a:p>
            <a:pPr marL="0" indent="0" algn="ctr">
              <a:lnSpc>
                <a:spcPct val="100000"/>
              </a:lnSpc>
              <a:spcBef>
                <a:spcPts val="0"/>
              </a:spcBef>
              <a:spcAft>
                <a:spcPts val="0"/>
              </a:spcAft>
              <a:buClr>
                <a:srgbClr val="4C9BDB"/>
              </a:buClr>
              <a:buSzPts val="1800"/>
            </a:pPr>
            <a:r>
              <a:rPr lang="en-GB" sz="1400" kern="0" noProof="1">
                <a:solidFill>
                  <a:srgbClr val="4083B7"/>
                </a:solidFill>
              </a:rPr>
              <a:t>Perturbation of the global carbon cycle caused by anthropogenic activities,</a:t>
            </a:r>
            <a:br>
              <a:rPr lang="en-GB" sz="1400" kern="0" noProof="1">
                <a:solidFill>
                  <a:srgbClr val="4083B7"/>
                </a:solidFill>
              </a:rPr>
            </a:br>
            <a:r>
              <a:rPr lang="en-GB" sz="1400" kern="0" noProof="1">
                <a:solidFill>
                  <a:srgbClr val="4083B7"/>
                </a:solidFill>
              </a:rPr>
              <a:t>global annual average for the decade 2013–2022 (GtCO</a:t>
            </a:r>
            <a:r>
              <a:rPr lang="en-GB" sz="1400" kern="0" baseline="-25000" noProof="1">
                <a:solidFill>
                  <a:srgbClr val="4083B7"/>
                </a:solidFill>
              </a:rPr>
              <a:t>2</a:t>
            </a:r>
            <a:r>
              <a:rPr lang="en-GB" sz="1400" kern="0" noProof="1">
                <a:solidFill>
                  <a:srgbClr val="4083B7"/>
                </a:solidFill>
              </a:rPr>
              <a:t>/yr)</a:t>
            </a:r>
          </a:p>
        </p:txBody>
      </p:sp>
      <p:sp>
        <p:nvSpPr>
          <p:cNvPr id="10" name="Google Shape;128;p9">
            <a:extLst>
              <a:ext uri="{FF2B5EF4-FFF2-40B4-BE49-F238E27FC236}">
                <a16:creationId xmlns:a16="http://schemas.microsoft.com/office/drawing/2014/main" id="{1C9A7CC2-03E1-C0C6-59C3-440572CBCEFF}"/>
              </a:ext>
            </a:extLst>
          </p:cNvPr>
          <p:cNvSpPr txBox="1">
            <a:spLocks/>
          </p:cNvSpPr>
          <p:nvPr/>
        </p:nvSpPr>
        <p:spPr>
          <a:xfrm>
            <a:off x="141206" y="5098406"/>
            <a:ext cx="11944513" cy="1077321"/>
          </a:xfrm>
          <a:prstGeom prst="rect">
            <a:avLst/>
          </a:prstGeom>
          <a:noFill/>
          <a:ln>
            <a:noFill/>
          </a:ln>
        </p:spPr>
        <p:txBody>
          <a:bodyPr spcFirstLastPara="1" wrap="square" lIns="91425" tIns="45700" rIns="91425" bIns="45700" anchor="b" anchorCtr="0">
            <a:normAutofit/>
          </a:bodyPr>
          <a:lstStyle>
            <a:lvl1pPr marL="342900" indent="-342900" algn="l" rtl="0" eaLnBrk="0" fontAlgn="base" hangingPunct="0">
              <a:lnSpc>
                <a:spcPct val="119000"/>
              </a:lnSpc>
              <a:spcBef>
                <a:spcPct val="20000"/>
              </a:spcBef>
              <a:spcAft>
                <a:spcPct val="0"/>
              </a:spcAft>
              <a:buClr>
                <a:schemeClr val="accent1"/>
              </a:buClr>
              <a:buFont typeface="Verdana" charset="0"/>
              <a:defRPr sz="1800">
                <a:solidFill>
                  <a:srgbClr val="8197A6"/>
                </a:solidFill>
                <a:latin typeface="Arial" charset="0"/>
                <a:ea typeface="MS PGothic" pitchFamily="34" charset="-128"/>
                <a:cs typeface="Arial" charset="0"/>
              </a:defRPr>
            </a:lvl1pPr>
            <a:lvl2pPr marL="808038" indent="-350838"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2pPr>
            <a:lvl3pPr marL="1406525" indent="-492125"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3pPr>
            <a:lvl4pPr marL="2005013" indent="-633413"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4pPr>
            <a:lvl5pPr marL="2603500" indent="-774700" algn="l" rtl="0" eaLnBrk="0" fontAlgn="base" hangingPunct="0">
              <a:lnSpc>
                <a:spcPct val="119000"/>
              </a:lnSpc>
              <a:spcBef>
                <a:spcPct val="20000"/>
              </a:spcBef>
              <a:spcAft>
                <a:spcPct val="0"/>
              </a:spcAft>
              <a:buClr>
                <a:schemeClr val="accent1"/>
              </a:buClr>
              <a:buFont typeface="+mj-lt" charset="0"/>
              <a:defRPr sz="1800">
                <a:solidFill>
                  <a:srgbClr val="8197A6"/>
                </a:solidFill>
                <a:latin typeface="Arial" charset="0"/>
                <a:ea typeface="MS PGothic" pitchFamily="34" charset="-128"/>
                <a:cs typeface="Arial" charset="0"/>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a:lstStyle>
          <a:p>
            <a:pPr marL="0" indent="0" algn="ctr">
              <a:lnSpc>
                <a:spcPct val="100000"/>
              </a:lnSpc>
              <a:spcBef>
                <a:spcPts val="0"/>
              </a:spcBef>
              <a:spcAft>
                <a:spcPts val="0"/>
              </a:spcAft>
              <a:buClr>
                <a:srgbClr val="4C9BDB"/>
              </a:buClr>
              <a:buSzPts val="1400"/>
            </a:pPr>
            <a:r>
              <a:rPr lang="en-GB" sz="1400" kern="0" noProof="1">
                <a:solidFill>
                  <a:srgbClr val="4083B7"/>
                </a:solidFill>
              </a:rPr>
              <a:t>CDR here refers to Carbon Dioxide Removal besides those associated with land-use that are accounted for in the Land-use change estimate.</a:t>
            </a:r>
            <a:br>
              <a:rPr lang="en-GB" sz="1400" kern="0" noProof="1">
                <a:solidFill>
                  <a:srgbClr val="4083B7"/>
                </a:solidFill>
              </a:rPr>
            </a:br>
            <a:r>
              <a:rPr lang="en-GB" sz="1400" kern="0" noProof="1">
                <a:solidFill>
                  <a:srgbClr val="4083B7"/>
                </a:solidFill>
              </a:rPr>
              <a:t>The budget imbalance is the difference between the estimated emissions and sinks. </a:t>
            </a:r>
            <a:br>
              <a:rPr lang="en-GB" sz="1400" kern="0" noProof="1">
                <a:solidFill>
                  <a:srgbClr val="4083B7"/>
                </a:solidFill>
              </a:rPr>
            </a:br>
            <a:r>
              <a:rPr lang="en-GB" sz="1400" kern="0" noProof="1">
                <a:solidFill>
                  <a:srgbClr val="4083B7"/>
                </a:solidFill>
              </a:rPr>
              <a:t>Source: </a:t>
            </a:r>
            <a:r>
              <a:rPr lang="en-GB" sz="1400" u="sng" kern="0" noProof="1">
                <a:solidFill>
                  <a:schemeClr val="hlink"/>
                </a:solidFill>
                <a:hlinkClick r:id="rId5"/>
              </a:rPr>
              <a:t>NOAA-GML</a:t>
            </a:r>
            <a:r>
              <a:rPr lang="en-GB" sz="1400" kern="0" noProof="1">
                <a:solidFill>
                  <a:srgbClr val="4083B7"/>
                </a:solidFill>
              </a:rPr>
              <a:t>; </a:t>
            </a:r>
            <a:r>
              <a:rPr lang="en-GB" sz="1400" u="sng" kern="0" noProof="1">
                <a:solidFill>
                  <a:schemeClr val="hlink"/>
                </a:solidFill>
                <a:hlinkClick r:id="rId6"/>
              </a:rPr>
              <a:t>Friedlingstein et al 2023</a:t>
            </a:r>
            <a:r>
              <a:rPr lang="en-GB" sz="1400" kern="0" noProof="1">
                <a:solidFill>
                  <a:srgbClr val="4083B7"/>
                </a:solidFill>
              </a:rPr>
              <a:t>;</a:t>
            </a:r>
            <a:r>
              <a:rPr lang="en-GB" sz="1400" kern="0" noProof="1">
                <a:solidFill>
                  <a:srgbClr val="000000"/>
                </a:solidFill>
              </a:rPr>
              <a:t> </a:t>
            </a:r>
            <a:r>
              <a:rPr lang="en-GB" sz="1400" kern="0" noProof="1">
                <a:solidFill>
                  <a:srgbClr val="000000"/>
                </a:solidFill>
                <a:hlinkClick r:id="rId7"/>
              </a:rPr>
              <a:t>Canadell et al 2021 (IPCC AR6 WG1 Chapter 5)</a:t>
            </a:r>
            <a:r>
              <a:rPr lang="en-GB" sz="1400" kern="0" noProof="1">
                <a:solidFill>
                  <a:srgbClr val="4083B7"/>
                </a:solidFill>
              </a:rPr>
              <a:t>;</a:t>
            </a:r>
            <a:r>
              <a:rPr lang="en-GB" sz="1400" kern="0" noProof="1">
                <a:solidFill>
                  <a:srgbClr val="000000"/>
                </a:solidFill>
              </a:rPr>
              <a:t> </a:t>
            </a:r>
            <a:r>
              <a:rPr lang="en-GB" sz="1400" u="sng" kern="0" noProof="1">
                <a:solidFill>
                  <a:schemeClr val="hlink"/>
                </a:solidFill>
                <a:hlinkClick r:id="rId8"/>
              </a:rPr>
              <a:t>Global Carbon Project 2023</a:t>
            </a:r>
            <a:endParaRPr lang="en-GB" sz="1400" kern="0" noProof="1"/>
          </a:p>
        </p:txBody>
      </p:sp>
    </p:spTree>
    <p:extLst>
      <p:ext uri="{BB962C8B-B14F-4D97-AF65-F5344CB8AC3E}">
        <p14:creationId xmlns:p14="http://schemas.microsoft.com/office/powerpoint/2010/main" val="44434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D621-0FC1-1A42-1F8E-C3F74B9F7270}"/>
              </a:ext>
            </a:extLst>
          </p:cNvPr>
          <p:cNvSpPr>
            <a:spLocks noGrp="1"/>
          </p:cNvSpPr>
          <p:nvPr>
            <p:ph type="title"/>
          </p:nvPr>
        </p:nvSpPr>
        <p:spPr/>
        <p:txBody>
          <a:bodyPr/>
          <a:lstStyle/>
          <a:p>
            <a:r>
              <a:rPr lang="en-IT" dirty="0"/>
              <a:t>ESA CCI RECCAP-2</a:t>
            </a:r>
          </a:p>
        </p:txBody>
      </p:sp>
      <p:sp>
        <p:nvSpPr>
          <p:cNvPr id="4" name="TextBox 3">
            <a:extLst>
              <a:ext uri="{FF2B5EF4-FFF2-40B4-BE49-F238E27FC236}">
                <a16:creationId xmlns:a16="http://schemas.microsoft.com/office/drawing/2014/main" id="{2669B5B8-4D2F-7318-D568-C5753B298A66}"/>
              </a:ext>
            </a:extLst>
          </p:cNvPr>
          <p:cNvSpPr txBox="1"/>
          <p:nvPr/>
        </p:nvSpPr>
        <p:spPr>
          <a:xfrm>
            <a:off x="602094" y="5925346"/>
            <a:ext cx="11058524" cy="892552"/>
          </a:xfrm>
          <a:prstGeom prst="rect">
            <a:avLst/>
          </a:prstGeom>
          <a:noFill/>
        </p:spPr>
        <p:txBody>
          <a:bodyPr wrap="square">
            <a:spAutoFit/>
          </a:bodyPr>
          <a:lstStyle/>
          <a:p>
            <a:r>
              <a:rPr lang="en-IT" dirty="0"/>
              <a:t>Explore this dataset</a:t>
            </a:r>
          </a:p>
          <a:p>
            <a:r>
              <a:rPr lang="en-IT" dirty="0"/>
              <a:t> </a:t>
            </a:r>
            <a:r>
              <a:rPr lang="en-IT" sz="1600" dirty="0">
                <a:hlinkClick r:id="rId3"/>
              </a:rPr>
              <a:t>https://www.eodashboard.org/explore?indicator=RECCAP2_6&amp;x=-6755912.34154&amp;y=-638592.47499&amp;z=5.86884</a:t>
            </a:r>
            <a:r>
              <a:rPr lang="en-IT" sz="1600" dirty="0"/>
              <a:t>  </a:t>
            </a:r>
          </a:p>
        </p:txBody>
      </p:sp>
      <p:sp>
        <p:nvSpPr>
          <p:cNvPr id="6" name="TextBox 5">
            <a:extLst>
              <a:ext uri="{FF2B5EF4-FFF2-40B4-BE49-F238E27FC236}">
                <a16:creationId xmlns:a16="http://schemas.microsoft.com/office/drawing/2014/main" id="{0FA4F7B1-6331-F1E7-D414-8A33F346EBA4}"/>
              </a:ext>
            </a:extLst>
          </p:cNvPr>
          <p:cNvSpPr txBox="1"/>
          <p:nvPr/>
        </p:nvSpPr>
        <p:spPr>
          <a:xfrm>
            <a:off x="18687" y="3804197"/>
            <a:ext cx="6093982" cy="1908215"/>
          </a:xfrm>
          <a:prstGeom prst="rect">
            <a:avLst/>
          </a:prstGeom>
          <a:noFill/>
        </p:spPr>
        <p:txBody>
          <a:bodyPr wrap="square">
            <a:spAutoFit/>
          </a:bodyPr>
          <a:lstStyle/>
          <a:p>
            <a:pPr algn="r"/>
            <a:r>
              <a:rPr lang="en-GB" sz="1600" b="0" i="0" dirty="0">
                <a:effectLst/>
                <a:highlight>
                  <a:srgbClr val="FFFFFF"/>
                </a:highlight>
                <a:latin typeface="Roboto" panose="02000000000000000000" pitchFamily="2" charset="0"/>
              </a:rPr>
              <a:t>Annual aboveground carbon loss due to forest cover change [</a:t>
            </a:r>
            <a:r>
              <a:rPr lang="en-GB" sz="1600" b="0" i="0" dirty="0" err="1">
                <a:effectLst/>
                <a:highlight>
                  <a:srgbClr val="FFFFFF"/>
                </a:highlight>
                <a:latin typeface="Roboto" panose="02000000000000000000" pitchFamily="2" charset="0"/>
              </a:rPr>
              <a:t>MgC</a:t>
            </a:r>
            <a:r>
              <a:rPr lang="en-GB" sz="1600" b="0" i="0" dirty="0">
                <a:effectLst/>
                <a:highlight>
                  <a:srgbClr val="FFFFFF"/>
                </a:highlight>
                <a:latin typeface="Roboto" panose="02000000000000000000" pitchFamily="2" charset="0"/>
              </a:rPr>
              <a:t>/ha/</a:t>
            </a:r>
            <a:r>
              <a:rPr lang="en-GB" sz="1600" b="0" i="0" dirty="0" err="1">
                <a:effectLst/>
                <a:highlight>
                  <a:srgbClr val="FFFFFF"/>
                </a:highlight>
                <a:latin typeface="Roboto" panose="02000000000000000000" pitchFamily="2" charset="0"/>
              </a:rPr>
              <a:t>yr</a:t>
            </a:r>
            <a:r>
              <a:rPr lang="en-GB" sz="1600" b="0" i="0" dirty="0">
                <a:effectLst/>
                <a:highlight>
                  <a:srgbClr val="FFFFFF"/>
                </a:highlight>
                <a:latin typeface="Roboto" panose="02000000000000000000" pitchFamily="2" charset="0"/>
              </a:rPr>
              <a:t>] (2011-2018). </a:t>
            </a:r>
          </a:p>
          <a:p>
            <a:pPr algn="r"/>
            <a:r>
              <a:rPr lang="en-GB" sz="1600" b="0" i="0" dirty="0">
                <a:effectLst/>
                <a:highlight>
                  <a:srgbClr val="FFFFFF"/>
                </a:highlight>
                <a:latin typeface="Roboto" panose="02000000000000000000" pitchFamily="2" charset="0"/>
              </a:rPr>
              <a:t>Derived from </a:t>
            </a:r>
            <a:r>
              <a:rPr lang="en-GB" sz="1600" b="0" i="0" dirty="0" err="1">
                <a:effectLst/>
                <a:highlight>
                  <a:srgbClr val="FFFFFF"/>
                </a:highlight>
                <a:latin typeface="Roboto" panose="02000000000000000000" pitchFamily="2" charset="0"/>
              </a:rPr>
              <a:t>Mapbiomas</a:t>
            </a:r>
            <a:r>
              <a:rPr lang="en-GB" sz="1600" b="0" i="0" dirty="0">
                <a:effectLst/>
                <a:highlight>
                  <a:srgbClr val="FFFFFF"/>
                </a:highlight>
                <a:latin typeface="Roboto" panose="02000000000000000000" pitchFamily="2" charset="0"/>
              </a:rPr>
              <a:t> Amazonia Collection 2 (Landsat) data.</a:t>
            </a:r>
          </a:p>
          <a:p>
            <a:pPr algn="r"/>
            <a:endParaRPr lang="en-GB" sz="1000" b="0" i="0" dirty="0">
              <a:effectLst/>
              <a:highlight>
                <a:srgbClr val="FFFFFF"/>
              </a:highlight>
              <a:latin typeface="Roboto" panose="02000000000000000000" pitchFamily="2" charset="0"/>
            </a:endParaRPr>
          </a:p>
          <a:p>
            <a:pPr algn="r"/>
            <a:r>
              <a:rPr lang="en-GB" sz="1000" b="0" i="0" dirty="0">
                <a:effectLst/>
                <a:highlight>
                  <a:srgbClr val="FFFFFF"/>
                </a:highlight>
                <a:latin typeface="Roboto" panose="02000000000000000000" pitchFamily="2" charset="0"/>
              </a:rPr>
              <a:t>Reference: </a:t>
            </a:r>
            <a:r>
              <a:rPr lang="en-GB" sz="1000" b="0" i="0" dirty="0" err="1">
                <a:effectLst/>
                <a:highlight>
                  <a:srgbClr val="FFFFFF"/>
                </a:highlight>
                <a:latin typeface="Roboto" panose="02000000000000000000" pitchFamily="2" charset="0"/>
              </a:rPr>
              <a:t>MapBiomas</a:t>
            </a:r>
            <a:r>
              <a:rPr lang="en-GB" sz="1000" b="0" i="0" dirty="0">
                <a:effectLst/>
                <a:highlight>
                  <a:srgbClr val="FFFFFF"/>
                </a:highlight>
                <a:latin typeface="Roboto" panose="02000000000000000000" pitchFamily="2" charset="0"/>
              </a:rPr>
              <a:t>. (2021). Project </a:t>
            </a:r>
            <a:r>
              <a:rPr lang="en-GB" sz="1000" b="0" i="0" dirty="0" err="1">
                <a:effectLst/>
                <a:highlight>
                  <a:srgbClr val="FFFFFF"/>
                </a:highlight>
                <a:latin typeface="Roboto" panose="02000000000000000000" pitchFamily="2" charset="0"/>
              </a:rPr>
              <a:t>MapBiomas</a:t>
            </a:r>
            <a:r>
              <a:rPr lang="en-GB" sz="1000" b="0" i="0" dirty="0">
                <a:effectLst/>
                <a:highlight>
                  <a:srgbClr val="FFFFFF"/>
                </a:highlight>
                <a:latin typeface="Roboto" panose="02000000000000000000" pitchFamily="2" charset="0"/>
              </a:rPr>
              <a:t>—Collection 2 of Brazilian land cover and use map. </a:t>
            </a:r>
            <a:r>
              <a:rPr lang="en-GB" sz="1000" b="0" i="0" dirty="0">
                <a:effectLst/>
                <a:highlight>
                  <a:srgbClr val="FFFFFF"/>
                </a:highlight>
                <a:latin typeface="Roboto" panose="02000000000000000000" pitchFamily="2" charset="0"/>
                <a:hlinkClick r:id="rId4"/>
              </a:rPr>
              <a:t>https://mapbiomas.org/</a:t>
            </a:r>
            <a:r>
              <a:rPr lang="en-GB" sz="1000" b="0" i="0" dirty="0">
                <a:effectLst/>
                <a:highlight>
                  <a:srgbClr val="FFFFFF"/>
                </a:highlight>
                <a:latin typeface="Roboto" panose="02000000000000000000" pitchFamily="2" charset="0"/>
              </a:rPr>
              <a:t>, Fawcett, Dominic, </a:t>
            </a:r>
            <a:r>
              <a:rPr lang="en-GB" sz="1000" b="0" i="0" dirty="0" err="1">
                <a:effectLst/>
                <a:highlight>
                  <a:srgbClr val="FFFFFF"/>
                </a:highlight>
                <a:latin typeface="Roboto" panose="02000000000000000000" pitchFamily="2" charset="0"/>
              </a:rPr>
              <a:t>Sitch</a:t>
            </a:r>
            <a:r>
              <a:rPr lang="en-GB" sz="1000" b="0" i="0" dirty="0">
                <a:effectLst/>
                <a:highlight>
                  <a:srgbClr val="FFFFFF"/>
                </a:highlight>
                <a:latin typeface="Roboto" panose="02000000000000000000" pitchFamily="2" charset="0"/>
              </a:rPr>
              <a:t>, Stephen, </a:t>
            </a:r>
            <a:r>
              <a:rPr lang="en-GB" sz="1000" b="0" i="0" dirty="0" err="1">
                <a:effectLst/>
                <a:highlight>
                  <a:srgbClr val="FFFFFF"/>
                </a:highlight>
                <a:latin typeface="Roboto" panose="02000000000000000000" pitchFamily="2" charset="0"/>
              </a:rPr>
              <a:t>Ciais</a:t>
            </a:r>
            <a:r>
              <a:rPr lang="en-GB" sz="1000" b="0" i="0" dirty="0">
                <a:effectLst/>
                <a:highlight>
                  <a:srgbClr val="FFFFFF"/>
                </a:highlight>
                <a:latin typeface="Roboto" panose="02000000000000000000" pitchFamily="2" charset="0"/>
              </a:rPr>
              <a:t>, Philippe, </a:t>
            </a:r>
            <a:r>
              <a:rPr lang="en-GB" sz="1000" b="0" i="0" dirty="0" err="1">
                <a:effectLst/>
                <a:highlight>
                  <a:srgbClr val="FFFFFF"/>
                </a:highlight>
                <a:latin typeface="Roboto" panose="02000000000000000000" pitchFamily="2" charset="0"/>
              </a:rPr>
              <a:t>Wigneron</a:t>
            </a:r>
            <a:r>
              <a:rPr lang="en-GB" sz="1000" b="0" i="0" dirty="0">
                <a:effectLst/>
                <a:highlight>
                  <a:srgbClr val="FFFFFF"/>
                </a:highlight>
                <a:latin typeface="Roboto" panose="02000000000000000000" pitchFamily="2" charset="0"/>
              </a:rPr>
              <a:t>, Jean Pierre, Silva-Junior, Celso H. L., Heinrich, Viola, </a:t>
            </a:r>
            <a:r>
              <a:rPr lang="en-GB" sz="1000" b="0" i="0" dirty="0" err="1">
                <a:effectLst/>
                <a:highlight>
                  <a:srgbClr val="FFFFFF"/>
                </a:highlight>
                <a:latin typeface="Roboto" panose="02000000000000000000" pitchFamily="2" charset="0"/>
              </a:rPr>
              <a:t>Vancutsem</a:t>
            </a:r>
            <a:r>
              <a:rPr lang="en-GB" sz="1000" b="0" i="0" dirty="0">
                <a:effectLst/>
                <a:highlight>
                  <a:srgbClr val="FFFFFF"/>
                </a:highlight>
                <a:latin typeface="Roboto" panose="02000000000000000000" pitchFamily="2" charset="0"/>
              </a:rPr>
              <a:t>, Christelle, </a:t>
            </a:r>
            <a:r>
              <a:rPr lang="en-GB" sz="1000" b="0" i="0" dirty="0" err="1">
                <a:effectLst/>
                <a:highlight>
                  <a:srgbClr val="FFFFFF"/>
                </a:highlight>
                <a:latin typeface="Roboto" panose="02000000000000000000" pitchFamily="2" charset="0"/>
              </a:rPr>
              <a:t>Achard</a:t>
            </a:r>
            <a:r>
              <a:rPr lang="en-GB" sz="1000" b="0" i="0" dirty="0">
                <a:effectLst/>
                <a:highlight>
                  <a:srgbClr val="FFFFFF"/>
                </a:highlight>
                <a:latin typeface="Roboto" panose="02000000000000000000" pitchFamily="2" charset="0"/>
              </a:rPr>
              <a:t>, Frédéric, Bastos, Ana, Yang, Hui, Li, </a:t>
            </a:r>
            <a:r>
              <a:rPr lang="en-GB" sz="1000" b="0" i="0" dirty="0" err="1">
                <a:effectLst/>
                <a:highlight>
                  <a:srgbClr val="FFFFFF"/>
                </a:highlight>
                <a:latin typeface="Roboto" panose="02000000000000000000" pitchFamily="2" charset="0"/>
              </a:rPr>
              <a:t>Xiaojun</a:t>
            </a:r>
            <a:r>
              <a:rPr lang="en-GB" sz="1000" b="0" i="0" dirty="0">
                <a:effectLst/>
                <a:highlight>
                  <a:srgbClr val="FFFFFF"/>
                </a:highlight>
                <a:latin typeface="Roboto" panose="02000000000000000000" pitchFamily="2" charset="0"/>
              </a:rPr>
              <a:t>, </a:t>
            </a:r>
            <a:r>
              <a:rPr lang="en-GB" sz="1000" b="0" i="0" dirty="0" err="1">
                <a:effectLst/>
                <a:highlight>
                  <a:srgbClr val="FFFFFF"/>
                </a:highlight>
                <a:latin typeface="Roboto" panose="02000000000000000000" pitchFamily="2" charset="0"/>
              </a:rPr>
              <a:t>Albergel</a:t>
            </a:r>
            <a:r>
              <a:rPr lang="en-GB" sz="1000" b="0" i="0" dirty="0">
                <a:effectLst/>
                <a:highlight>
                  <a:srgbClr val="FFFFFF"/>
                </a:highlight>
                <a:latin typeface="Roboto" panose="02000000000000000000" pitchFamily="2" charset="0"/>
              </a:rPr>
              <a:t>, Clément, </a:t>
            </a:r>
            <a:r>
              <a:rPr lang="en-GB" sz="1000" b="0" i="0" dirty="0" err="1">
                <a:effectLst/>
                <a:highlight>
                  <a:srgbClr val="FFFFFF"/>
                </a:highlight>
                <a:latin typeface="Roboto" panose="02000000000000000000" pitchFamily="2" charset="0"/>
              </a:rPr>
              <a:t>Friedlingstein</a:t>
            </a:r>
            <a:r>
              <a:rPr lang="en-GB" sz="1000" b="0" i="0" dirty="0">
                <a:effectLst/>
                <a:highlight>
                  <a:srgbClr val="FFFFFF"/>
                </a:highlight>
                <a:latin typeface="Roboto" panose="02000000000000000000" pitchFamily="2" charset="0"/>
              </a:rPr>
              <a:t>, Pierre, &amp; </a:t>
            </a:r>
            <a:r>
              <a:rPr lang="en-GB" sz="1000" b="0" i="0" dirty="0" err="1">
                <a:effectLst/>
                <a:highlight>
                  <a:srgbClr val="FFFFFF"/>
                </a:highlight>
                <a:latin typeface="Roboto" panose="02000000000000000000" pitchFamily="2" charset="0"/>
              </a:rPr>
              <a:t>Aragão</a:t>
            </a:r>
            <a:r>
              <a:rPr lang="en-GB" sz="1000" b="0" i="0" dirty="0">
                <a:effectLst/>
                <a:highlight>
                  <a:srgbClr val="FFFFFF"/>
                </a:highlight>
                <a:latin typeface="Roboto" panose="02000000000000000000" pitchFamily="2" charset="0"/>
              </a:rPr>
              <a:t>, Luiz E. O. C. (2022). Processed Data for Figures of 'Declining Amazon biomass due to deforestation and subsequent degradation losses exceeding gains' (Version v1) [Data set]. </a:t>
            </a:r>
            <a:r>
              <a:rPr lang="en-GB" sz="1000" b="0" i="0" dirty="0" err="1">
                <a:effectLst/>
                <a:highlight>
                  <a:srgbClr val="FFFFFF"/>
                </a:highlight>
                <a:latin typeface="Roboto" panose="02000000000000000000" pitchFamily="2" charset="0"/>
              </a:rPr>
              <a:t>Zenodo</a:t>
            </a:r>
            <a:r>
              <a:rPr lang="en-GB" sz="1000" b="0" i="0" dirty="0">
                <a:effectLst/>
                <a:highlight>
                  <a:srgbClr val="FFFFFF"/>
                </a:highlight>
                <a:latin typeface="Roboto" panose="02000000000000000000" pitchFamily="2" charset="0"/>
              </a:rPr>
              <a:t>. </a:t>
            </a:r>
            <a:r>
              <a:rPr lang="en-GB" sz="1000" b="0" i="0" dirty="0">
                <a:effectLst/>
                <a:highlight>
                  <a:srgbClr val="FFFFFF"/>
                </a:highlight>
                <a:latin typeface="Roboto" panose="02000000000000000000" pitchFamily="2" charset="0"/>
                <a:hlinkClick r:id="rId5"/>
              </a:rPr>
              <a:t>https://doi.org/10.5281/zenodo.7245450</a:t>
            </a:r>
            <a:endParaRPr lang="en-GB" sz="1000" b="0" i="0" dirty="0">
              <a:effectLst/>
              <a:highlight>
                <a:srgbClr val="FFFFFF"/>
              </a:highlight>
              <a:latin typeface="Roboto" panose="02000000000000000000" pitchFamily="2" charset="0"/>
            </a:endParaRPr>
          </a:p>
        </p:txBody>
      </p:sp>
      <p:pic>
        <p:nvPicPr>
          <p:cNvPr id="8" name="Picture 7" descr="A map of the world&#10;&#10;Description automatically generated">
            <a:extLst>
              <a:ext uri="{FF2B5EF4-FFF2-40B4-BE49-F238E27FC236}">
                <a16:creationId xmlns:a16="http://schemas.microsoft.com/office/drawing/2014/main" id="{D6A93E90-044E-4204-711C-522A0012C9B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31356" y="1473082"/>
            <a:ext cx="5803614" cy="4171992"/>
          </a:xfrm>
          <a:prstGeom prst="rect">
            <a:avLst/>
          </a:prstGeom>
        </p:spPr>
      </p:pic>
      <p:sp>
        <p:nvSpPr>
          <p:cNvPr id="10" name="TextBox 9">
            <a:extLst>
              <a:ext uri="{FF2B5EF4-FFF2-40B4-BE49-F238E27FC236}">
                <a16:creationId xmlns:a16="http://schemas.microsoft.com/office/drawing/2014/main" id="{AF6077A2-CE4C-6BDB-2B7F-9546AC052E05}"/>
              </a:ext>
            </a:extLst>
          </p:cNvPr>
          <p:cNvSpPr txBox="1"/>
          <p:nvPr/>
        </p:nvSpPr>
        <p:spPr>
          <a:xfrm>
            <a:off x="198329" y="1432556"/>
            <a:ext cx="5803614" cy="1754326"/>
          </a:xfrm>
          <a:prstGeom prst="rect">
            <a:avLst/>
          </a:prstGeom>
          <a:noFill/>
        </p:spPr>
        <p:txBody>
          <a:bodyPr wrap="square">
            <a:spAutoFit/>
          </a:bodyPr>
          <a:lstStyle/>
          <a:p>
            <a:pPr marL="285750" indent="-285750">
              <a:buFontTx/>
              <a:buChar char="-"/>
            </a:pPr>
            <a:r>
              <a:rPr lang="en-GB" dirty="0">
                <a:highlight>
                  <a:srgbClr val="FFFFFF"/>
                </a:highlight>
                <a:latin typeface="Roboto" panose="02000000000000000000" pitchFamily="2" charset="0"/>
                <a:ea typeface="Roboto" panose="02000000000000000000" pitchFamily="2" charset="0"/>
                <a:cs typeface="Roboto" panose="02000000000000000000" pitchFamily="2" charset="0"/>
              </a:rPr>
              <a:t>C</a:t>
            </a:r>
            <a:r>
              <a:rPr lang="en-GB" b="0" i="0" dirty="0">
                <a:effectLst/>
                <a:highlight>
                  <a:srgbClr val="FFFFFF"/>
                </a:highlight>
                <a:latin typeface="Roboto" panose="02000000000000000000" pitchFamily="2" charset="0"/>
                <a:ea typeface="Roboto" panose="02000000000000000000" pitchFamily="2" charset="0"/>
                <a:cs typeface="Roboto" panose="02000000000000000000" pitchFamily="2" charset="0"/>
              </a:rPr>
              <a:t>oordinated by the Global Carbon Project </a:t>
            </a:r>
          </a:p>
          <a:p>
            <a:pPr marL="285750" indent="-285750">
              <a:buFontTx/>
              <a:buChar char="-"/>
            </a:pPr>
            <a:r>
              <a:rPr lang="en-GB" dirty="0">
                <a:highlight>
                  <a:srgbClr val="FFFFFF"/>
                </a:highlight>
                <a:latin typeface="Roboto" panose="02000000000000000000" pitchFamily="2" charset="0"/>
                <a:ea typeface="Roboto" panose="02000000000000000000" pitchFamily="2" charset="0"/>
                <a:cs typeface="Roboto" panose="02000000000000000000" pitchFamily="2" charset="0"/>
              </a:rPr>
              <a:t>C</a:t>
            </a:r>
            <a:r>
              <a:rPr lang="en-GB" b="0" i="0" dirty="0">
                <a:effectLst/>
                <a:highlight>
                  <a:srgbClr val="FFFFFF"/>
                </a:highlight>
                <a:latin typeface="Roboto" panose="02000000000000000000" pitchFamily="2" charset="0"/>
                <a:ea typeface="Roboto" panose="02000000000000000000" pitchFamily="2" charset="0"/>
                <a:cs typeface="Roboto" panose="02000000000000000000" pitchFamily="2" charset="0"/>
              </a:rPr>
              <a:t>ollect and synthesize regional data for 14 large regions of the globe </a:t>
            </a:r>
          </a:p>
          <a:p>
            <a:pPr marL="285750" indent="-285750">
              <a:buFontTx/>
              <a:buChar char="-"/>
            </a:pPr>
            <a:r>
              <a:rPr lang="en-GB" dirty="0">
                <a:highlight>
                  <a:srgbClr val="FFFFFF"/>
                </a:highlight>
                <a:latin typeface="Roboto" panose="02000000000000000000" pitchFamily="2" charset="0"/>
                <a:ea typeface="Roboto" panose="02000000000000000000" pitchFamily="2" charset="0"/>
                <a:cs typeface="Roboto" panose="02000000000000000000" pitchFamily="2" charset="0"/>
              </a:rPr>
              <a:t>H</a:t>
            </a:r>
            <a:r>
              <a:rPr lang="en-GB" b="0" i="0" dirty="0">
                <a:effectLst/>
                <a:highlight>
                  <a:srgbClr val="FFFFFF"/>
                </a:highlight>
                <a:latin typeface="Roboto" panose="02000000000000000000" pitchFamily="2" charset="0"/>
                <a:ea typeface="Roboto" panose="02000000000000000000" pitchFamily="2" charset="0"/>
                <a:cs typeface="Roboto" panose="02000000000000000000" pitchFamily="2" charset="0"/>
              </a:rPr>
              <a:t>armonization sufficient to be able to scale these budgets to the globe and to compare different regions. </a:t>
            </a:r>
            <a:endParaRPr lang="en-IT" dirty="0">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1F0FDB3B-9128-470E-AB7B-5B30EEB55DBB}"/>
              </a:ext>
            </a:extLst>
          </p:cNvPr>
          <p:cNvSpPr txBox="1"/>
          <p:nvPr/>
        </p:nvSpPr>
        <p:spPr>
          <a:xfrm>
            <a:off x="198329" y="868777"/>
            <a:ext cx="10926472" cy="369332"/>
          </a:xfrm>
          <a:prstGeom prst="rect">
            <a:avLst/>
          </a:prstGeom>
          <a:noFill/>
        </p:spPr>
        <p:txBody>
          <a:bodyPr wrap="square">
            <a:spAutoFit/>
          </a:bodyPr>
          <a:lstStyle/>
          <a:p>
            <a:r>
              <a:rPr lang="en-GB" b="1" i="0" dirty="0" err="1">
                <a:effectLst/>
                <a:highlight>
                  <a:srgbClr val="FFFFFF"/>
                </a:highlight>
                <a:latin typeface="NotesESAregular"/>
              </a:rPr>
              <a:t>REgional</a:t>
            </a:r>
            <a:r>
              <a:rPr lang="en-GB" b="1" i="0" dirty="0">
                <a:effectLst/>
                <a:highlight>
                  <a:srgbClr val="FFFFFF"/>
                </a:highlight>
                <a:latin typeface="NotesESAregular"/>
              </a:rPr>
              <a:t> Carbon Cycle Assessment and Processes, Phase 2 (RECCAP-2) </a:t>
            </a:r>
            <a:endParaRPr lang="en-IT" b="1" dirty="0"/>
          </a:p>
        </p:txBody>
      </p:sp>
    </p:spTree>
    <p:extLst>
      <p:ext uri="{BB962C8B-B14F-4D97-AF65-F5344CB8AC3E}">
        <p14:creationId xmlns:p14="http://schemas.microsoft.com/office/powerpoint/2010/main" val="363231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9350-A89D-A03A-033F-3E02640EF17E}"/>
              </a:ext>
            </a:extLst>
          </p:cNvPr>
          <p:cNvSpPr>
            <a:spLocks noGrp="1"/>
          </p:cNvSpPr>
          <p:nvPr>
            <p:ph type="title"/>
          </p:nvPr>
        </p:nvSpPr>
        <p:spPr/>
        <p:txBody>
          <a:bodyPr/>
          <a:lstStyle/>
          <a:p>
            <a:r>
              <a:rPr lang="en-IT" dirty="0"/>
              <a:t>ESA Biomass Mission</a:t>
            </a:r>
          </a:p>
        </p:txBody>
      </p:sp>
      <p:pic>
        <p:nvPicPr>
          <p:cNvPr id="3" name="Picture 7">
            <a:extLst>
              <a:ext uri="{FF2B5EF4-FFF2-40B4-BE49-F238E27FC236}">
                <a16:creationId xmlns:a16="http://schemas.microsoft.com/office/drawing/2014/main" id="{DA870C49-AF54-4594-2BD0-66D7DC0A0B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04896" y="1625032"/>
            <a:ext cx="3313407" cy="3324716"/>
          </a:xfrm>
          <a:prstGeom prst="rect">
            <a:avLst/>
          </a:prstGeom>
        </p:spPr>
      </p:pic>
      <p:pic>
        <p:nvPicPr>
          <p:cNvPr id="6" name="Picture 2">
            <a:extLst>
              <a:ext uri="{FF2B5EF4-FFF2-40B4-BE49-F238E27FC236}">
                <a16:creationId xmlns:a16="http://schemas.microsoft.com/office/drawing/2014/main" id="{D0FE8C2C-27D0-1F6D-A24D-6AEDBFAB3E2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41696" y="1381192"/>
            <a:ext cx="6060636" cy="49539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Content Placeholder 2">
            <a:extLst>
              <a:ext uri="{FF2B5EF4-FFF2-40B4-BE49-F238E27FC236}">
                <a16:creationId xmlns:a16="http://schemas.microsoft.com/office/drawing/2014/main" id="{544A94AA-97D6-B116-2108-9598ED1AFD0F}"/>
              </a:ext>
            </a:extLst>
          </p:cNvPr>
          <p:cNvSpPr txBox="1">
            <a:spLocks/>
          </p:cNvSpPr>
          <p:nvPr/>
        </p:nvSpPr>
        <p:spPr>
          <a:xfrm>
            <a:off x="519760" y="5098660"/>
            <a:ext cx="5166969" cy="1759340"/>
          </a:xfrm>
          <a:prstGeom prst="rect">
            <a:avLst/>
          </a:prstGeom>
        </p:spPr>
        <p:txBody>
          <a:bodyPr>
            <a:normAutofit/>
          </a:bodyPr>
          <a:lstStyle>
            <a:lvl1pPr marL="0" indent="-342900" algn="l" rtl="0" eaLnBrk="1" fontAlgn="base" hangingPunct="1">
              <a:lnSpc>
                <a:spcPct val="119000"/>
              </a:lnSpc>
              <a:spcBef>
                <a:spcPct val="20000"/>
              </a:spcBef>
              <a:spcAft>
                <a:spcPct val="0"/>
              </a:spcAft>
              <a:buClr>
                <a:schemeClr val="accent1"/>
              </a:buClr>
              <a:buFont typeface="Arial" pitchFamily="34" charset="0"/>
              <a:buNone/>
              <a:defRPr sz="1600">
                <a:solidFill>
                  <a:schemeClr val="bg2"/>
                </a:solidFill>
                <a:latin typeface="+mn-lt"/>
                <a:ea typeface="+mn-ea"/>
                <a:cs typeface="+mn-cs"/>
              </a:defRPr>
            </a:lvl1pPr>
            <a:lvl2pPr marL="810000" indent="-419100" algn="l" rtl="0" eaLnBrk="1" fontAlgn="base" hangingPunct="1">
              <a:lnSpc>
                <a:spcPct val="119000"/>
              </a:lnSpc>
              <a:spcBef>
                <a:spcPct val="20000"/>
              </a:spcBef>
              <a:spcAft>
                <a:spcPct val="0"/>
              </a:spcAft>
              <a:buClr>
                <a:schemeClr val="accent1"/>
              </a:buClr>
              <a:buFont typeface="Arial" pitchFamily="34" charset="0"/>
              <a:buNone/>
              <a:defRPr sz="1600">
                <a:solidFill>
                  <a:schemeClr val="bg2"/>
                </a:solidFill>
                <a:latin typeface="+mn-lt"/>
              </a:defRPr>
            </a:lvl2pPr>
            <a:lvl3pPr marL="1407600" indent="-419100" algn="l" rtl="0" eaLnBrk="1" fontAlgn="base" hangingPunct="1">
              <a:lnSpc>
                <a:spcPct val="119000"/>
              </a:lnSpc>
              <a:spcBef>
                <a:spcPct val="20000"/>
              </a:spcBef>
              <a:spcAft>
                <a:spcPct val="0"/>
              </a:spcAft>
              <a:buClr>
                <a:schemeClr val="accent1"/>
              </a:buClr>
              <a:buFont typeface="Verdana" pitchFamily="34" charset="0"/>
              <a:buNone/>
              <a:defRPr sz="1600">
                <a:solidFill>
                  <a:schemeClr val="bg2"/>
                </a:solidFill>
                <a:latin typeface="+mn-lt"/>
              </a:defRPr>
            </a:lvl3pPr>
            <a:lvl4pPr marL="2005200" indent="-419100" algn="l" rtl="0" eaLnBrk="1" fontAlgn="base" hangingPunct="1">
              <a:lnSpc>
                <a:spcPct val="119000"/>
              </a:lnSpc>
              <a:spcBef>
                <a:spcPct val="20000"/>
              </a:spcBef>
              <a:spcAft>
                <a:spcPct val="0"/>
              </a:spcAft>
              <a:buClr>
                <a:schemeClr val="accent1"/>
              </a:buClr>
              <a:buFont typeface="Verdana" pitchFamily="34" charset="0"/>
              <a:buNone/>
              <a:defRPr sz="1600">
                <a:solidFill>
                  <a:schemeClr val="bg2"/>
                </a:solidFill>
                <a:latin typeface="+mn-lt"/>
              </a:defRPr>
            </a:lvl4pPr>
            <a:lvl5pPr marL="2602800" indent="-419100" algn="l" rtl="0" eaLnBrk="1" fontAlgn="base" hangingPunct="1">
              <a:lnSpc>
                <a:spcPct val="119000"/>
              </a:lnSpc>
              <a:spcBef>
                <a:spcPct val="20000"/>
              </a:spcBef>
              <a:spcAft>
                <a:spcPct val="0"/>
              </a:spcAft>
              <a:buClr>
                <a:schemeClr val="accent1"/>
              </a:buClr>
              <a:buFont typeface="Verdana" pitchFamily="34" charset="0"/>
              <a:buNone/>
              <a:defRPr sz="1600">
                <a:solidFill>
                  <a:schemeClr val="bg2"/>
                </a:solidFill>
                <a:latin typeface="+mn-lt"/>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a:lstStyle>
          <a:p>
            <a:pPr marL="0" marR="0" lvl="0" indent="0" algn="ctr" defTabSz="914400" rtl="0" eaLnBrk="1" fontAlgn="base" latinLnBrk="0" hangingPunct="1">
              <a:lnSpc>
                <a:spcPct val="119000"/>
              </a:lnSpc>
              <a:spcBef>
                <a:spcPct val="20000"/>
              </a:spcBef>
              <a:spcAft>
                <a:spcPct val="0"/>
              </a:spcAft>
              <a:buClr>
                <a:srgbClr val="FEFFFF"/>
              </a:buClr>
              <a:buSzTx/>
              <a:buFont typeface="Arial" pitchFamily="34" charset="0"/>
              <a:buNone/>
              <a:tabLst/>
              <a:defRPr/>
            </a:pPr>
            <a:r>
              <a:rPr kumimoji="0" lang="en-US" sz="1800" b="1" i="0" u="none" strike="noStrike" kern="0" cap="none" spc="0" normalizeH="0" baseline="0" noProof="0" dirty="0">
                <a:ln>
                  <a:noFill/>
                </a:ln>
                <a:solidFill>
                  <a:schemeClr val="tx1"/>
                </a:solidFill>
                <a:effectLst/>
                <a:uLnTx/>
                <a:uFillTx/>
                <a:latin typeface="Roboto" panose="02000000000000000000" pitchFamily="2" charset="0"/>
                <a:ea typeface="Roboto" panose="02000000000000000000" pitchFamily="2" charset="0"/>
                <a:cs typeface="Roboto" panose="02000000000000000000" pitchFamily="2" charset="0"/>
              </a:rPr>
              <a:t>ESA’s 7</a:t>
            </a:r>
            <a:r>
              <a:rPr kumimoji="0" lang="en-US" sz="1800" b="1" i="0" u="none" strike="noStrike" kern="0" cap="none" spc="0" normalizeH="0" baseline="30000" noProof="0" dirty="0">
                <a:ln>
                  <a:noFill/>
                </a:ln>
                <a:solidFill>
                  <a:schemeClr val="tx1"/>
                </a:solidFill>
                <a:effectLst/>
                <a:uLnTx/>
                <a:uFillTx/>
                <a:latin typeface="Roboto" panose="02000000000000000000" pitchFamily="2" charset="0"/>
                <a:ea typeface="Roboto" panose="02000000000000000000" pitchFamily="2" charset="0"/>
                <a:cs typeface="Roboto" panose="02000000000000000000" pitchFamily="2" charset="0"/>
              </a:rPr>
              <a:t>th</a:t>
            </a:r>
            <a:r>
              <a:rPr kumimoji="0" lang="en-US" sz="1800" b="1" i="0" u="none" strike="noStrike" kern="0" cap="none" spc="0" normalizeH="0" baseline="0" noProof="0" dirty="0">
                <a:ln>
                  <a:noFill/>
                </a:ln>
                <a:solidFill>
                  <a:schemeClr val="tx1"/>
                </a:solidFill>
                <a:effectLst/>
                <a:uLnTx/>
                <a:uFillTx/>
                <a:latin typeface="Roboto" panose="02000000000000000000" pitchFamily="2" charset="0"/>
                <a:ea typeface="Roboto" panose="02000000000000000000" pitchFamily="2" charset="0"/>
                <a:cs typeface="Roboto" panose="02000000000000000000" pitchFamily="2" charset="0"/>
              </a:rPr>
              <a:t> Earth Explorer to be deployed in 2025</a:t>
            </a:r>
          </a:p>
          <a:p>
            <a:pPr marL="0" marR="0" lvl="0" indent="0" algn="ctr" defTabSz="914400" rtl="0" eaLnBrk="1" fontAlgn="base" latinLnBrk="0" hangingPunct="1">
              <a:lnSpc>
                <a:spcPct val="119000"/>
              </a:lnSpc>
              <a:spcBef>
                <a:spcPct val="20000"/>
              </a:spcBef>
              <a:spcAft>
                <a:spcPct val="0"/>
              </a:spcAft>
              <a:buClr>
                <a:srgbClr val="FEFFFF"/>
              </a:buClr>
              <a:buSzTx/>
              <a:buFont typeface="Arial" pitchFamily="34" charset="0"/>
              <a:buNone/>
              <a:tabLst/>
              <a:defRPr/>
            </a:pPr>
            <a:r>
              <a:rPr kumimoji="0" lang="en-US" sz="1800" b="1" i="0" u="none" strike="noStrike" kern="0" cap="none" spc="0" normalizeH="0" baseline="0" noProof="0" dirty="0">
                <a:ln>
                  <a:noFill/>
                </a:ln>
                <a:solidFill>
                  <a:schemeClr val="tx1"/>
                </a:solidFill>
                <a:effectLst/>
                <a:uLnTx/>
                <a:uFillTx/>
                <a:latin typeface="Roboto" panose="02000000000000000000" pitchFamily="2" charset="0"/>
                <a:ea typeface="Roboto" panose="02000000000000000000" pitchFamily="2" charset="0"/>
                <a:cs typeface="Roboto" panose="02000000000000000000" pitchFamily="2" charset="0"/>
              </a:rPr>
              <a:t>An interferometric, </a:t>
            </a:r>
            <a:r>
              <a:rPr kumimoji="0" lang="en-US" sz="1800" b="1" i="0" u="none" strike="noStrike" kern="0" cap="none" spc="0" normalizeH="0" baseline="0" noProof="0" dirty="0" err="1">
                <a:ln>
                  <a:noFill/>
                </a:ln>
                <a:solidFill>
                  <a:schemeClr val="tx1"/>
                </a:solidFill>
                <a:effectLst/>
                <a:uLnTx/>
                <a:uFillTx/>
                <a:latin typeface="Roboto" panose="02000000000000000000" pitchFamily="2" charset="0"/>
                <a:ea typeface="Roboto" panose="02000000000000000000" pitchFamily="2" charset="0"/>
                <a:cs typeface="Roboto" panose="02000000000000000000" pitchFamily="2" charset="0"/>
              </a:rPr>
              <a:t>polarimetric</a:t>
            </a:r>
            <a:r>
              <a:rPr kumimoji="0" lang="en-US" sz="1800" b="1" i="0" u="none" strike="noStrike" kern="0" cap="none" spc="0" normalizeH="0" baseline="0" noProof="0" dirty="0">
                <a:ln>
                  <a:noFill/>
                </a:ln>
                <a:solidFill>
                  <a:schemeClr val="tx1"/>
                </a:solidFill>
                <a:effectLst/>
                <a:uLnTx/>
                <a:uFillTx/>
                <a:latin typeface="Roboto" panose="02000000000000000000" pitchFamily="2" charset="0"/>
                <a:ea typeface="Roboto" panose="02000000000000000000" pitchFamily="2" charset="0"/>
                <a:cs typeface="Roboto" panose="02000000000000000000" pitchFamily="2" charset="0"/>
              </a:rPr>
              <a:t> P-band SAR</a:t>
            </a:r>
          </a:p>
          <a:p>
            <a:pPr marL="0" marR="0" lvl="0" indent="0" algn="ctr" defTabSz="914400" rtl="0" eaLnBrk="1" fontAlgn="base" latinLnBrk="0" hangingPunct="1">
              <a:lnSpc>
                <a:spcPct val="119000"/>
              </a:lnSpc>
              <a:spcBef>
                <a:spcPct val="20000"/>
              </a:spcBef>
              <a:spcAft>
                <a:spcPct val="0"/>
              </a:spcAft>
              <a:buClr>
                <a:srgbClr val="FEFFFF"/>
              </a:buClr>
              <a:buSzTx/>
              <a:buFont typeface="Arial" pitchFamily="34" charset="0"/>
              <a:buNone/>
              <a:tabLst/>
              <a:defRPr/>
            </a:pPr>
            <a:r>
              <a:rPr kumimoji="0" lang="en-US" sz="1800" b="1" i="0" u="none" strike="noStrike" kern="0" cap="none" spc="0" normalizeH="0" baseline="0" noProof="0" dirty="0">
                <a:ln>
                  <a:noFill/>
                </a:ln>
                <a:solidFill>
                  <a:schemeClr val="tx1"/>
                </a:solidFill>
                <a:effectLst/>
                <a:uLnTx/>
                <a:uFillTx/>
                <a:latin typeface="Roboto" panose="02000000000000000000" pitchFamily="2" charset="0"/>
                <a:ea typeface="Roboto" panose="02000000000000000000" pitchFamily="2" charset="0"/>
                <a:cs typeface="Roboto" panose="02000000000000000000" pitchFamily="2" charset="0"/>
              </a:rPr>
              <a:t>Designed to observe forest height and biomass</a:t>
            </a:r>
          </a:p>
        </p:txBody>
      </p:sp>
    </p:spTree>
    <p:extLst>
      <p:ext uri="{BB962C8B-B14F-4D97-AF65-F5344CB8AC3E}">
        <p14:creationId xmlns:p14="http://schemas.microsoft.com/office/powerpoint/2010/main" val="230299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64E0-A3EB-1A46-320E-1D354A2B234C}"/>
              </a:ext>
            </a:extLst>
          </p:cNvPr>
          <p:cNvSpPr>
            <a:spLocks noGrp="1"/>
          </p:cNvSpPr>
          <p:nvPr>
            <p:ph type="title"/>
          </p:nvPr>
        </p:nvSpPr>
        <p:spPr/>
        <p:txBody>
          <a:bodyPr/>
          <a:lstStyle/>
          <a:p>
            <a:r>
              <a:rPr lang="en-US" sz="3000" b="1" dirty="0">
                <a:solidFill>
                  <a:srgbClr val="053249"/>
                </a:solidFill>
                <a:latin typeface="Arial" panose="020B0604020202020204" pitchFamily="34" charset="0"/>
                <a:ea typeface="ＭＳ Ｐゴシック" pitchFamily="1" charset="-128"/>
                <a:cs typeface="Arial" panose="020B0604020202020204" pitchFamily="34" charset="0"/>
              </a:rPr>
              <a:t>How well do we understand the CO2 fluxes ?</a:t>
            </a:r>
            <a:endParaRPr lang="en-GB" dirty="0"/>
          </a:p>
        </p:txBody>
      </p:sp>
      <p:sp>
        <p:nvSpPr>
          <p:cNvPr id="4" name="TextBox 3">
            <a:extLst>
              <a:ext uri="{FF2B5EF4-FFF2-40B4-BE49-F238E27FC236}">
                <a16:creationId xmlns:a16="http://schemas.microsoft.com/office/drawing/2014/main" id="{75D6C385-DA6E-C1D5-97B2-119509B3C309}"/>
              </a:ext>
            </a:extLst>
          </p:cNvPr>
          <p:cNvSpPr txBox="1"/>
          <p:nvPr/>
        </p:nvSpPr>
        <p:spPr>
          <a:xfrm>
            <a:off x="2397061" y="653174"/>
            <a:ext cx="6519537" cy="276999"/>
          </a:xfrm>
          <a:prstGeom prst="rect">
            <a:avLst/>
          </a:prstGeom>
          <a:noFill/>
          <a:ln w="15875">
            <a:noFill/>
          </a:ln>
        </p:spPr>
        <p:txBody>
          <a:bodyPr wrap="square" rtlCol="0">
            <a:spAutoFit/>
          </a:bodyPr>
          <a:lstStyle/>
          <a:p>
            <a:pPr marL="0" marR="0" lvl="0" indent="0" algn="r" defTabSz="914400" rtl="0" eaLnBrk="1" fontAlgn="base" latinLnBrk="0" hangingPunct="1">
              <a:lnSpc>
                <a:spcPct val="100000"/>
              </a:lnSpc>
              <a:spcBef>
                <a:spcPct val="0"/>
              </a:spcBef>
              <a:spcAft>
                <a:spcPts val="1800"/>
              </a:spcAft>
              <a:buClrTx/>
              <a:buSzTx/>
              <a:buFontTx/>
              <a:buNone/>
              <a:tabLst/>
              <a:defRPr/>
            </a:pPr>
            <a:r>
              <a:rPr kumimoji="0" lang="en-US" sz="1200" b="0" i="1" u="none" strike="noStrike" kern="1200" cap="none" spc="0" normalizeH="0" baseline="0" noProof="0" dirty="0">
                <a:ln>
                  <a:noFill/>
                </a:ln>
                <a:solidFill>
                  <a:srgbClr val="003249"/>
                </a:solidFill>
                <a:effectLst/>
                <a:uLnTx/>
                <a:uFillTx/>
                <a:latin typeface="Segoe UI" panose="020B0502040204020203" pitchFamily="34" charset="0"/>
                <a:ea typeface="+mn-ea"/>
                <a:cs typeface="Segoe UI" panose="020B0502040204020203" pitchFamily="34" charset="0"/>
                <a:sym typeface="Avenir Roman"/>
              </a:rPr>
              <a:t>(Graphic by the Global Carbon Project)</a:t>
            </a:r>
          </a:p>
        </p:txBody>
      </p:sp>
      <p:pic>
        <p:nvPicPr>
          <p:cNvPr id="5" name="Picture 4">
            <a:extLst>
              <a:ext uri="{FF2B5EF4-FFF2-40B4-BE49-F238E27FC236}">
                <a16:creationId xmlns:a16="http://schemas.microsoft.com/office/drawing/2014/main" id="{1F781E9A-C1CB-1632-36B8-E6A38E39EE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0546" y="897909"/>
            <a:ext cx="8649478" cy="5189687"/>
          </a:xfrm>
          <a:prstGeom prst="rect">
            <a:avLst/>
          </a:prstGeom>
          <a:effectLst>
            <a:outerShdw blurRad="50800" dist="127000" dir="2700000" algn="tl" rotWithShape="0">
              <a:prstClr val="black">
                <a:alpha val="40000"/>
              </a:prstClr>
            </a:outerShdw>
          </a:effectLst>
        </p:spPr>
      </p:pic>
      <p:sp>
        <p:nvSpPr>
          <p:cNvPr id="6" name="Oval 5">
            <a:extLst>
              <a:ext uri="{FF2B5EF4-FFF2-40B4-BE49-F238E27FC236}">
                <a16:creationId xmlns:a16="http://schemas.microsoft.com/office/drawing/2014/main" id="{A7685B3B-1132-D9AC-CF87-2C4A099652BD}"/>
              </a:ext>
            </a:extLst>
          </p:cNvPr>
          <p:cNvSpPr/>
          <p:nvPr/>
        </p:nvSpPr>
        <p:spPr>
          <a:xfrm>
            <a:off x="956483" y="1471492"/>
            <a:ext cx="7319770" cy="1199627"/>
          </a:xfrm>
          <a:prstGeom prst="ellipse">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EFFFF"/>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C8E57960-BED3-9F76-6C33-C313037C9F68}"/>
              </a:ext>
            </a:extLst>
          </p:cNvPr>
          <p:cNvSpPr txBox="1"/>
          <p:nvPr/>
        </p:nvSpPr>
        <p:spPr>
          <a:xfrm>
            <a:off x="9157157" y="1726463"/>
            <a:ext cx="2599414" cy="584775"/>
          </a:xfrm>
          <a:prstGeom prst="rect">
            <a:avLst/>
          </a:prstGeom>
          <a:solidFill>
            <a:srgbClr val="00B050"/>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rPr>
              <a:t>Top level global budget is well understood </a:t>
            </a:r>
          </a:p>
        </p:txBody>
      </p:sp>
      <p:sp>
        <p:nvSpPr>
          <p:cNvPr id="10" name="TextBox 9">
            <a:extLst>
              <a:ext uri="{FF2B5EF4-FFF2-40B4-BE49-F238E27FC236}">
                <a16:creationId xmlns:a16="http://schemas.microsoft.com/office/drawing/2014/main" id="{C27CB242-874D-9322-1D53-91EF9556764F}"/>
              </a:ext>
            </a:extLst>
          </p:cNvPr>
          <p:cNvSpPr txBox="1"/>
          <p:nvPr/>
        </p:nvSpPr>
        <p:spPr>
          <a:xfrm>
            <a:off x="4188341" y="5734963"/>
            <a:ext cx="2152652" cy="584775"/>
          </a:xfrm>
          <a:prstGeom prst="rect">
            <a:avLst/>
          </a:prstGeom>
          <a:solidFill>
            <a:srgbClr val="C00000"/>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rPr>
              <a:t>Land use: Very large  uncertainty (</a:t>
            </a:r>
            <a:r>
              <a:rPr kumimoji="0" lang="en-CH"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rPr>
              <a:t>~45%)</a:t>
            </a:r>
            <a:endParaRPr kumimoji="0" lang="en-US"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endParaRPr>
          </a:p>
        </p:txBody>
      </p:sp>
      <p:cxnSp>
        <p:nvCxnSpPr>
          <p:cNvPr id="11" name="Straight Connector 10">
            <a:extLst>
              <a:ext uri="{FF2B5EF4-FFF2-40B4-BE49-F238E27FC236}">
                <a16:creationId xmlns:a16="http://schemas.microsoft.com/office/drawing/2014/main" id="{C9ED2043-B551-6798-8343-8AD06826977E}"/>
              </a:ext>
            </a:extLst>
          </p:cNvPr>
          <p:cNvCxnSpPr>
            <a:cxnSpLocks/>
            <a:stCxn id="7" idx="1"/>
            <a:endCxn id="6" idx="6"/>
          </p:cNvCxnSpPr>
          <p:nvPr/>
        </p:nvCxnSpPr>
        <p:spPr>
          <a:xfrm flipH="1">
            <a:off x="8276253" y="2018851"/>
            <a:ext cx="880904" cy="52455"/>
          </a:xfrm>
          <a:prstGeom prst="line">
            <a:avLst/>
          </a:prstGeom>
          <a:ln w="85725">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FF1695-7DA8-AB20-CFF1-062F00A53AF2}"/>
              </a:ext>
            </a:extLst>
          </p:cNvPr>
          <p:cNvCxnSpPr>
            <a:cxnSpLocks/>
          </p:cNvCxnSpPr>
          <p:nvPr/>
        </p:nvCxnSpPr>
        <p:spPr>
          <a:xfrm flipV="1">
            <a:off x="1306286" y="4935894"/>
            <a:ext cx="307910" cy="541175"/>
          </a:xfrm>
          <a:prstGeom prst="line">
            <a:avLst/>
          </a:prstGeom>
          <a:ln w="76200">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1719F3F-5C65-34EF-5150-FF9FBF8E1F38}"/>
              </a:ext>
            </a:extLst>
          </p:cNvPr>
          <p:cNvCxnSpPr>
            <a:cxnSpLocks/>
          </p:cNvCxnSpPr>
          <p:nvPr/>
        </p:nvCxnSpPr>
        <p:spPr>
          <a:xfrm flipH="1" flipV="1">
            <a:off x="4068147" y="4851063"/>
            <a:ext cx="429208" cy="942390"/>
          </a:xfrm>
          <a:prstGeom prst="line">
            <a:avLst/>
          </a:prstGeom>
          <a:ln w="79375">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84F88E-5AEB-2C71-2CD7-C6464071EE25}"/>
              </a:ext>
            </a:extLst>
          </p:cNvPr>
          <p:cNvCxnSpPr>
            <a:cxnSpLocks/>
          </p:cNvCxnSpPr>
          <p:nvPr/>
        </p:nvCxnSpPr>
        <p:spPr>
          <a:xfrm flipH="1" flipV="1">
            <a:off x="5962261" y="4851063"/>
            <a:ext cx="1247002" cy="1018094"/>
          </a:xfrm>
          <a:prstGeom prst="line">
            <a:avLst/>
          </a:prstGeom>
          <a:ln w="76200">
            <a:solidFill>
              <a:srgbClr val="C00000"/>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749F5E-6414-E75A-FF6C-F0DC9CEC24E5}"/>
              </a:ext>
            </a:extLst>
          </p:cNvPr>
          <p:cNvCxnSpPr>
            <a:cxnSpLocks/>
          </p:cNvCxnSpPr>
          <p:nvPr/>
        </p:nvCxnSpPr>
        <p:spPr>
          <a:xfrm flipH="1" flipV="1">
            <a:off x="7996335" y="4851063"/>
            <a:ext cx="475861" cy="1038708"/>
          </a:xfrm>
          <a:prstGeom prst="line">
            <a:avLst/>
          </a:prstGeom>
          <a:ln w="76200">
            <a:solidFill>
              <a:srgbClr val="C00000"/>
            </a:solidFill>
            <a:tailEnd type="stealt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4F7267-DB2A-D880-6652-1847DA05A252}"/>
              </a:ext>
            </a:extLst>
          </p:cNvPr>
          <p:cNvSpPr txBox="1"/>
          <p:nvPr/>
        </p:nvSpPr>
        <p:spPr>
          <a:xfrm>
            <a:off x="6750985" y="5717700"/>
            <a:ext cx="3705879" cy="584775"/>
          </a:xfrm>
          <a:prstGeom prst="rect">
            <a:avLst/>
          </a:prstGeom>
          <a:solidFill>
            <a:srgbClr val="C00000"/>
          </a:solidFill>
          <a:ln>
            <a:solidFill>
              <a:srgbClr val="C00000"/>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rPr>
              <a:t>Natural sinks: large uncertainties (</a:t>
            </a:r>
            <a:r>
              <a:rPr kumimoji="0" lang="en-CH"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rPr>
              <a:t>~25%)</a:t>
            </a:r>
            <a:r>
              <a:rPr kumimoji="0" lang="en-US"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rPr>
              <a:t>; subject to climate feedbacks</a:t>
            </a:r>
          </a:p>
        </p:txBody>
      </p:sp>
      <p:sp>
        <p:nvSpPr>
          <p:cNvPr id="8" name="TextBox 7">
            <a:extLst>
              <a:ext uri="{FF2B5EF4-FFF2-40B4-BE49-F238E27FC236}">
                <a16:creationId xmlns:a16="http://schemas.microsoft.com/office/drawing/2014/main" id="{A4B57D4F-F3B5-52DC-2FDD-00855DDF3B48}"/>
              </a:ext>
            </a:extLst>
          </p:cNvPr>
          <p:cNvSpPr txBox="1"/>
          <p:nvPr/>
        </p:nvSpPr>
        <p:spPr>
          <a:xfrm>
            <a:off x="327266" y="5380830"/>
            <a:ext cx="3383017" cy="830997"/>
          </a:xfrm>
          <a:prstGeom prst="rect">
            <a:avLst/>
          </a:prstGeom>
          <a:solidFill>
            <a:srgbClr val="00B050"/>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rPr>
              <a:t>Fossil fuel: Some uncertainty (</a:t>
            </a:r>
            <a:r>
              <a:rPr kumimoji="0" lang="en-CH"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rPr>
              <a:t>~5</a:t>
            </a:r>
            <a:r>
              <a:rPr kumimoji="0" lang="en-US" sz="1600" b="1" i="0" u="none" strike="noStrike" kern="1200" cap="none" spc="0" normalizeH="0" baseline="0" noProof="0" dirty="0">
                <a:ln>
                  <a:noFill/>
                </a:ln>
                <a:solidFill>
                  <a:srgbClr val="FEFFFF"/>
                </a:solidFill>
                <a:effectLst/>
                <a:uLnTx/>
                <a:uFillTx/>
                <a:latin typeface="Segoe UI" panose="020B0502040204020203" pitchFamily="34" charset="0"/>
                <a:ea typeface="+mn-ea"/>
                <a:cs typeface="Segoe UI" panose="020B0502040204020203" pitchFamily="34" charset="0"/>
              </a:rPr>
              <a:t>%), especially for developing countries </a:t>
            </a:r>
          </a:p>
        </p:txBody>
      </p:sp>
      <p:pic>
        <p:nvPicPr>
          <p:cNvPr id="33" name="Picture 24">
            <a:extLst>
              <a:ext uri="{FF2B5EF4-FFF2-40B4-BE49-F238E27FC236}">
                <a16:creationId xmlns:a16="http://schemas.microsoft.com/office/drawing/2014/main" id="{8503AA76-0C65-AF87-DD34-9E608A8A7B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88895" y="3100878"/>
            <a:ext cx="1293856" cy="840316"/>
          </a:xfrm>
          <a:prstGeom prst="rect">
            <a:avLst/>
          </a:prstGeom>
          <a:noFill/>
          <a:ln w="57150">
            <a:solidFill>
              <a:srgbClr val="FF0000"/>
            </a:solidFill>
            <a:miter lim="800000"/>
            <a:headEnd/>
            <a:tailEnd/>
          </a:ln>
          <a:effectLst/>
        </p:spPr>
      </p:pic>
      <p:pic>
        <p:nvPicPr>
          <p:cNvPr id="34" name="Picture 22">
            <a:extLst>
              <a:ext uri="{FF2B5EF4-FFF2-40B4-BE49-F238E27FC236}">
                <a16:creationId xmlns:a16="http://schemas.microsoft.com/office/drawing/2014/main" id="{7074E921-0B86-3274-F7BF-7F75A35EE52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47139" y="3105408"/>
            <a:ext cx="1293854" cy="836731"/>
          </a:xfrm>
          <a:prstGeom prst="rect">
            <a:avLst/>
          </a:prstGeom>
          <a:noFill/>
          <a:ln w="57150">
            <a:solidFill>
              <a:srgbClr val="FF0000"/>
            </a:solidFill>
            <a:miter lim="800000"/>
            <a:headEnd/>
            <a:tailEnd/>
          </a:ln>
          <a:effectLst/>
        </p:spPr>
      </p:pic>
    </p:spTree>
    <p:extLst>
      <p:ext uri="{BB962C8B-B14F-4D97-AF65-F5344CB8AC3E}">
        <p14:creationId xmlns:p14="http://schemas.microsoft.com/office/powerpoint/2010/main" val="28928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9"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dirty="0">
                <a:solidFill>
                  <a:schemeClr val="tx1"/>
                </a:solidFill>
                <a:latin typeface="Roboto" panose="02000000000000000000" pitchFamily="2" charset="0"/>
                <a:ea typeface="Roboto" panose="02000000000000000000" pitchFamily="2" charset="0"/>
                <a:cs typeface="Roboto" panose="02000000000000000000" pitchFamily="2" charset="0"/>
              </a:rPr>
              <a:t>What information do we need?</a:t>
            </a:r>
          </a:p>
        </p:txBody>
      </p:sp>
      <p:sp>
        <p:nvSpPr>
          <p:cNvPr id="3" name="Content Placeholder 2"/>
          <p:cNvSpPr>
            <a:spLocks noGrp="1"/>
          </p:cNvSpPr>
          <p:nvPr>
            <p:ph idx="1"/>
          </p:nvPr>
        </p:nvSpPr>
        <p:spPr>
          <a:xfrm>
            <a:off x="216000" y="1014873"/>
            <a:ext cx="11764800" cy="5328000"/>
          </a:xfrm>
        </p:spPr>
        <p:txBody>
          <a:bodyPr/>
          <a:lstStyle/>
          <a:p>
            <a:pPr marL="476239" indent="-476239">
              <a:lnSpc>
                <a:spcPct val="100000"/>
              </a:lnSpc>
              <a:spcBef>
                <a:spcPts val="0"/>
              </a:spcBef>
              <a:spcAft>
                <a:spcPts val="1800"/>
              </a:spcAft>
              <a:buFont typeface="+mj-lt"/>
              <a:buAutoNum type="arabicPeriod"/>
              <a:defRPr/>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We need estimates of </a:t>
            </a:r>
            <a:r>
              <a:rPr lang="en-US" sz="2800" b="1" dirty="0">
                <a:solidFill>
                  <a:schemeClr val="tx1"/>
                </a:solidFill>
                <a:latin typeface="Roboto" panose="02000000000000000000" pitchFamily="2" charset="0"/>
                <a:ea typeface="Roboto" panose="02000000000000000000" pitchFamily="2" charset="0"/>
                <a:cs typeface="Roboto" panose="02000000000000000000" pitchFamily="2" charset="0"/>
              </a:rPr>
              <a:t>forest biomass (AGB</a:t>
            </a:r>
            <a:r>
              <a:rPr lang="en-US" altLang="en-US" sz="2800" b="1" dirty="0">
                <a:solidFill>
                  <a:schemeClr val="tx1"/>
                </a:solidFill>
                <a:latin typeface="Roboto" panose="02000000000000000000" pitchFamily="2" charset="0"/>
                <a:ea typeface="Roboto" panose="02000000000000000000" pitchFamily="2" charset="0"/>
                <a:cs typeface="Roboto" panose="02000000000000000000" pitchFamily="2" charset="0"/>
              </a:rPr>
              <a:t>), height and disturbances.</a:t>
            </a:r>
            <a:endParaRPr lang="en-GB" altLang="en-US" sz="2800" b="1"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476239" indent="-476239">
              <a:lnSpc>
                <a:spcPct val="100000"/>
              </a:lnSpc>
              <a:spcBef>
                <a:spcPts val="0"/>
              </a:spcBef>
              <a:spcAft>
                <a:spcPts val="600"/>
              </a:spcAft>
              <a:buFont typeface="+mj-lt"/>
              <a:buAutoNum type="arabicPeriod"/>
              <a:defRP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The</a:t>
            </a:r>
            <a:r>
              <a:rPr lang="en-GB" sz="2000" b="1"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GB" altLang="en-US" sz="2800" b="1" dirty="0">
                <a:solidFill>
                  <a:schemeClr val="tx1"/>
                </a:solidFill>
                <a:latin typeface="Roboto" panose="02000000000000000000" pitchFamily="2" charset="0"/>
                <a:ea typeface="Roboto" panose="02000000000000000000" pitchFamily="2" charset="0"/>
                <a:cs typeface="Roboto" panose="02000000000000000000" pitchFamily="2" charset="0"/>
              </a:rPr>
              <a:t>crucial information need is in the tropics</a:t>
            </a:r>
            <a:endParaRPr lang="en-GB" sz="2000"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1308067" lvl="1" indent="-230712">
              <a:lnSpc>
                <a:spcPct val="100000"/>
              </a:lnSpc>
              <a:spcBef>
                <a:spcPts val="0"/>
              </a:spcBef>
              <a:spcAft>
                <a:spcPts val="600"/>
              </a:spcAft>
              <a:defRP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deforestation  (~95% of the Land Use Change flux)</a:t>
            </a:r>
          </a:p>
          <a:p>
            <a:pPr marL="1308067" lvl="1" indent="-230712">
              <a:lnSpc>
                <a:spcPct val="100000"/>
              </a:lnSpc>
              <a:spcBef>
                <a:spcPts val="0"/>
              </a:spcBef>
              <a:spcAft>
                <a:spcPts val="600"/>
              </a:spcAft>
              <a:defRP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regrowth (~50% of the global biomass sink)</a:t>
            </a:r>
          </a:p>
          <a:p>
            <a:pPr marL="1308067" lvl="1" indent="-230712">
              <a:lnSpc>
                <a:spcPct val="100000"/>
              </a:lnSpc>
              <a:spcBef>
                <a:spcPts val="0"/>
              </a:spcBef>
              <a:spcAft>
                <a:spcPts val="600"/>
              </a:spcAft>
              <a:defRP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Where we have least information and knowledge.</a:t>
            </a:r>
          </a:p>
          <a:p>
            <a:pPr marL="476239" indent="-476239">
              <a:lnSpc>
                <a:spcPct val="100000"/>
              </a:lnSpc>
              <a:spcBef>
                <a:spcPts val="0"/>
              </a:spcBef>
              <a:spcAft>
                <a:spcPts val="1800"/>
              </a:spcAft>
              <a:buFont typeface="+mj-lt"/>
              <a:buAutoNum type="arabicPeriod"/>
              <a:defRP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Biomass measurements are needed where the changes occur and at the </a:t>
            </a:r>
            <a:r>
              <a:rPr lang="en-GB" altLang="en-US" sz="2800" b="1" dirty="0">
                <a:solidFill>
                  <a:schemeClr val="tx1"/>
                </a:solidFill>
                <a:latin typeface="Roboto" panose="02000000000000000000" pitchFamily="2" charset="0"/>
                <a:ea typeface="Roboto" panose="02000000000000000000" pitchFamily="2" charset="0"/>
                <a:cs typeface="Roboto" panose="02000000000000000000" pitchFamily="2" charset="0"/>
              </a:rPr>
              <a:t>effective scale of change</a:t>
            </a: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 hectare scale.</a:t>
            </a:r>
          </a:p>
          <a:p>
            <a:pPr marL="476239" indent="-476239">
              <a:lnSpc>
                <a:spcPct val="100000"/>
              </a:lnSpc>
              <a:spcBef>
                <a:spcPts val="0"/>
              </a:spcBef>
              <a:spcAft>
                <a:spcPts val="1800"/>
              </a:spcAft>
              <a:buFont typeface="+mj-lt"/>
              <a:buAutoNum type="arabicPeriod"/>
              <a:defRPr/>
            </a:pPr>
            <a: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t>A biomass accuracy of 20% at the hectare scale, </a:t>
            </a:r>
            <a:r>
              <a:rPr lang="en-GB" altLang="en-US" sz="2800" b="1" dirty="0">
                <a:solidFill>
                  <a:schemeClr val="tx1"/>
                </a:solidFill>
                <a:latin typeface="Roboto" panose="02000000000000000000" pitchFamily="2" charset="0"/>
                <a:ea typeface="Roboto" panose="02000000000000000000" pitchFamily="2" charset="0"/>
                <a:cs typeface="Roboto" panose="02000000000000000000" pitchFamily="2" charset="0"/>
              </a:rPr>
              <a:t>comparable to ground-based observations</a:t>
            </a:r>
            <a:r>
              <a:rPr lang="en-GB" sz="2000" b="1" dirty="0">
                <a:solidFill>
                  <a:schemeClr val="tx1"/>
                </a:solidFill>
                <a:latin typeface="Roboto" panose="02000000000000000000" pitchFamily="2" charset="0"/>
                <a:ea typeface="Roboto" panose="02000000000000000000" pitchFamily="2" charset="0"/>
                <a:cs typeface="Roboto" panose="02000000000000000000" pitchFamily="2" charset="0"/>
              </a:rPr>
              <a:t>.</a:t>
            </a:r>
          </a:p>
          <a:p>
            <a:pPr marL="476239" indent="-476239">
              <a:lnSpc>
                <a:spcPct val="100000"/>
              </a:lnSpc>
              <a:spcBef>
                <a:spcPts val="0"/>
              </a:spcBef>
              <a:spcAft>
                <a:spcPts val="1800"/>
              </a:spcAft>
              <a:buFont typeface="+mj-lt"/>
              <a:buAutoNum type="arabicPeriod"/>
              <a:defRPr/>
            </a:pP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Measurements are needed </a:t>
            </a:r>
            <a:r>
              <a:rPr lang="en-US" altLang="en-US" sz="2800" b="1" dirty="0">
                <a:solidFill>
                  <a:schemeClr val="tx1"/>
                </a:solidFill>
                <a:latin typeface="Roboto" panose="02000000000000000000" pitchFamily="2" charset="0"/>
                <a:ea typeface="Roboto" panose="02000000000000000000" pitchFamily="2" charset="0"/>
                <a:cs typeface="Roboto" panose="02000000000000000000" pitchFamily="2" charset="0"/>
              </a:rPr>
              <a:t>wall-to-wall </a:t>
            </a: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with</a:t>
            </a: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US" altLang="en-US" sz="2800" b="1" dirty="0">
                <a:solidFill>
                  <a:schemeClr val="tx1"/>
                </a:solidFill>
                <a:latin typeface="Roboto" panose="02000000000000000000" pitchFamily="2" charset="0"/>
                <a:ea typeface="Roboto" panose="02000000000000000000" pitchFamily="2" charset="0"/>
                <a:cs typeface="Roboto" panose="02000000000000000000" pitchFamily="2" charset="0"/>
              </a:rPr>
              <a:t>repeated measurements </a:t>
            </a: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over</a:t>
            </a:r>
            <a:r>
              <a:rPr lang="en-US" sz="2000" b="1" dirty="0">
                <a:solidFill>
                  <a:schemeClr val="tx1"/>
                </a:solidFill>
                <a:latin typeface="Roboto" panose="02000000000000000000" pitchFamily="2" charset="0"/>
                <a:ea typeface="Roboto" panose="02000000000000000000" pitchFamily="2" charset="0"/>
                <a:cs typeface="Roboto" panose="02000000000000000000" pitchFamily="2" charset="0"/>
              </a:rPr>
              <a:t> </a:t>
            </a:r>
            <a:r>
              <a:rPr lang="en-GB" altLang="en-US" sz="2000" dirty="0">
                <a:solidFill>
                  <a:schemeClr val="tx1"/>
                </a:solidFill>
                <a:latin typeface="Roboto" panose="02000000000000000000" pitchFamily="2" charset="0"/>
                <a:ea typeface="Roboto" panose="02000000000000000000" pitchFamily="2" charset="0"/>
                <a:cs typeface="Roboto" panose="02000000000000000000" pitchFamily="2" charset="0"/>
              </a:rPr>
              <a:t>multiple years to identify deforestation and regrowth</a:t>
            </a:r>
            <a:r>
              <a:rPr lang="en-US" sz="2000" dirty="0">
                <a:solidFill>
                  <a:schemeClr val="tx1"/>
                </a:solidFill>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3993243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DE4B-4A72-6A8B-7AC4-98ABD18F53EB}"/>
              </a:ext>
            </a:extLst>
          </p:cNvPr>
          <p:cNvSpPr>
            <a:spLocks noGrp="1"/>
          </p:cNvSpPr>
          <p:nvPr>
            <p:ph type="title"/>
          </p:nvPr>
        </p:nvSpPr>
        <p:spPr/>
        <p:txBody>
          <a:bodyPr/>
          <a:lstStyle/>
          <a:p>
            <a:r>
              <a:rPr lang="en-GB" dirty="0">
                <a:solidFill>
                  <a:schemeClr val="tx1"/>
                </a:solidFill>
              </a:rPr>
              <a:t>Biomass mission video </a:t>
            </a:r>
          </a:p>
        </p:txBody>
      </p:sp>
      <p:pic>
        <p:nvPicPr>
          <p:cNvPr id="9" name="Content Placeholder 8" descr="A video game screen capture of a video game&#10;&#10;Description automatically generated">
            <a:extLst>
              <a:ext uri="{FF2B5EF4-FFF2-40B4-BE49-F238E27FC236}">
                <a16:creationId xmlns:a16="http://schemas.microsoft.com/office/drawing/2014/main" id="{3EE1D7E8-9D69-E081-3218-DCE89DAA641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280852" y="1163545"/>
            <a:ext cx="9292160" cy="4900242"/>
          </a:xfrm>
        </p:spPr>
      </p:pic>
      <p:sp>
        <p:nvSpPr>
          <p:cNvPr id="11" name="TextBox 10">
            <a:extLst>
              <a:ext uri="{FF2B5EF4-FFF2-40B4-BE49-F238E27FC236}">
                <a16:creationId xmlns:a16="http://schemas.microsoft.com/office/drawing/2014/main" id="{DE281FE8-F56E-C0B2-EB4B-4863B49B8196}"/>
              </a:ext>
            </a:extLst>
          </p:cNvPr>
          <p:cNvSpPr txBox="1"/>
          <p:nvPr/>
        </p:nvSpPr>
        <p:spPr>
          <a:xfrm>
            <a:off x="4450818" y="6137838"/>
            <a:ext cx="6122194" cy="369332"/>
          </a:xfrm>
          <a:prstGeom prst="rect">
            <a:avLst/>
          </a:prstGeom>
          <a:noFill/>
        </p:spPr>
        <p:txBody>
          <a:bodyPr wrap="square">
            <a:spAutoFit/>
          </a:bodyPr>
          <a:lstStyle/>
          <a:p>
            <a:r>
              <a:rPr lang="en-GB" b="0" i="0" u="none" strike="noStrike" dirty="0">
                <a:effectLst/>
                <a:latin typeface="YouTube Noto"/>
                <a:hlinkClick r:id="rId3" tooltip="Trimite linkul"/>
              </a:rPr>
              <a:t>https://youtu.be/yYnVTNOBlvc</a:t>
            </a:r>
            <a:endParaRPr lang="en-IT" dirty="0"/>
          </a:p>
        </p:txBody>
      </p:sp>
    </p:spTree>
    <p:extLst>
      <p:ext uri="{BB962C8B-B14F-4D97-AF65-F5344CB8AC3E}">
        <p14:creationId xmlns:p14="http://schemas.microsoft.com/office/powerpoint/2010/main" val="3996425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AC236C-4C5C-B871-1A30-7BCE858C295B}"/>
              </a:ext>
            </a:extLst>
          </p:cNvPr>
          <p:cNvSpPr>
            <a:spLocks noGrp="1"/>
          </p:cNvSpPr>
          <p:nvPr>
            <p:ph idx="1"/>
          </p:nvPr>
        </p:nvSpPr>
        <p:spPr/>
        <p:txBody>
          <a:bodyPr/>
          <a:lstStyle/>
          <a:p>
            <a:pPr algn="l" rtl="0">
              <a:spcBef>
                <a:spcPts val="0"/>
              </a:spcBef>
              <a:spcAft>
                <a:spcPts val="1200"/>
              </a:spcAft>
            </a:pPr>
            <a:r>
              <a:rPr lang="en-GB" sz="2000" dirty="0"/>
              <a:t>Learn something new</a:t>
            </a:r>
          </a:p>
          <a:p>
            <a:pPr algn="l" rtl="0">
              <a:spcBef>
                <a:spcPts val="0"/>
              </a:spcBef>
              <a:spcAft>
                <a:spcPts val="1200"/>
              </a:spcAft>
            </a:pPr>
            <a:r>
              <a:rPr lang="en-GB" sz="2000" dirty="0"/>
              <a:t>Explore using this platform for future</a:t>
            </a:r>
          </a:p>
          <a:p>
            <a:pPr algn="l" rtl="0">
              <a:spcBef>
                <a:spcPts val="0"/>
              </a:spcBef>
              <a:spcAft>
                <a:spcPts val="1200"/>
              </a:spcAft>
            </a:pPr>
            <a:r>
              <a:rPr lang="en-GB" sz="2000" dirty="0"/>
              <a:t>Meet new collaborator</a:t>
            </a:r>
          </a:p>
          <a:p>
            <a:pPr algn="l" rtl="0">
              <a:spcBef>
                <a:spcPts val="0"/>
              </a:spcBef>
              <a:spcAft>
                <a:spcPts val="1200"/>
              </a:spcAft>
            </a:pPr>
            <a:r>
              <a:rPr lang="en-GB" sz="2000" b="1" dirty="0"/>
              <a:t>Have a good time</a:t>
            </a:r>
          </a:p>
          <a:p>
            <a:pPr indent="0">
              <a:buNone/>
            </a:pPr>
            <a:br>
              <a:rPr lang="en-GB" sz="2000" dirty="0"/>
            </a:br>
            <a:br>
              <a:rPr lang="en-GB" sz="2000" dirty="0"/>
            </a:br>
            <a:b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br>
            <a:br>
              <a:rPr lang="en-GB" sz="2000" dirty="0">
                <a:solidFill>
                  <a:schemeClr val="tx1"/>
                </a:solidFill>
                <a:latin typeface="Roboto" panose="02000000000000000000" pitchFamily="2" charset="0"/>
                <a:ea typeface="Roboto" panose="02000000000000000000" pitchFamily="2" charset="0"/>
                <a:cs typeface="Roboto" panose="02000000000000000000" pitchFamily="2" charset="0"/>
              </a:rPr>
            </a:br>
            <a:endParaRPr lang="en-IT" sz="20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88244AA-7BA1-F762-938A-F22FFF5CB8FC}"/>
              </a:ext>
            </a:extLst>
          </p:cNvPr>
          <p:cNvSpPr>
            <a:spLocks noGrp="1"/>
          </p:cNvSpPr>
          <p:nvPr>
            <p:ph type="title"/>
          </p:nvPr>
        </p:nvSpPr>
        <p:spPr/>
        <p:txBody>
          <a:bodyPr/>
          <a:lstStyle/>
          <a:p>
            <a:r>
              <a:rPr lang="en-IT" dirty="0">
                <a:solidFill>
                  <a:schemeClr val="tx1"/>
                </a:solidFill>
                <a:latin typeface="Roboto" panose="02000000000000000000" pitchFamily="2" charset="0"/>
                <a:ea typeface="Roboto" panose="02000000000000000000" pitchFamily="2" charset="0"/>
                <a:cs typeface="Roboto" panose="02000000000000000000" pitchFamily="2" charset="0"/>
              </a:rPr>
              <a:t>We hope you…</a:t>
            </a:r>
          </a:p>
        </p:txBody>
      </p:sp>
    </p:spTree>
    <p:extLst>
      <p:ext uri="{BB962C8B-B14F-4D97-AF65-F5344CB8AC3E}">
        <p14:creationId xmlns:p14="http://schemas.microsoft.com/office/powerpoint/2010/main" val="61452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A818-44CD-7748-BF1C-EAE725D6D5F2}"/>
              </a:ext>
            </a:extLst>
          </p:cNvPr>
          <p:cNvSpPr>
            <a:spLocks noGrp="1"/>
          </p:cNvSpPr>
          <p:nvPr>
            <p:ph type="title"/>
          </p:nvPr>
        </p:nvSpPr>
        <p:spPr>
          <a:xfrm>
            <a:off x="216000" y="165432"/>
            <a:ext cx="10108800" cy="565200"/>
          </a:xfrm>
        </p:spPr>
        <p:txBody>
          <a:bodyPr/>
          <a:lstStyle/>
          <a:p>
            <a:r>
              <a:rPr lang="en-GB" dirty="0"/>
              <a:t>Biomass Products</a:t>
            </a:r>
            <a:r>
              <a:rPr lang="en-NL" dirty="0"/>
              <a:t>	</a:t>
            </a:r>
          </a:p>
        </p:txBody>
      </p:sp>
      <p:pic>
        <p:nvPicPr>
          <p:cNvPr id="4" name="Picture 7" descr="DSCN0509">
            <a:extLst>
              <a:ext uri="{FF2B5EF4-FFF2-40B4-BE49-F238E27FC236}">
                <a16:creationId xmlns:a16="http://schemas.microsoft.com/office/drawing/2014/main" id="{0642A69A-AB36-E041-A8DC-9FDC303A58E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773" y="1452115"/>
            <a:ext cx="3392000" cy="1745041"/>
          </a:xfrm>
          <a:prstGeom prst="rect">
            <a:avLst/>
          </a:prstGeom>
          <a:noFill/>
          <a:ln w="9525">
            <a:noFill/>
            <a:miter lim="800000"/>
            <a:headEnd/>
            <a:tailEnd/>
          </a:ln>
        </p:spPr>
      </p:pic>
      <p:sp>
        <p:nvSpPr>
          <p:cNvPr id="5" name="ZoneTexte 4">
            <a:extLst>
              <a:ext uri="{FF2B5EF4-FFF2-40B4-BE49-F238E27FC236}">
                <a16:creationId xmlns:a16="http://schemas.microsoft.com/office/drawing/2014/main" id="{0786AB42-32DE-724B-86BE-1503A401D222}"/>
              </a:ext>
            </a:extLst>
          </p:cNvPr>
          <p:cNvSpPr txBox="1"/>
          <p:nvPr/>
        </p:nvSpPr>
        <p:spPr>
          <a:xfrm>
            <a:off x="1147644" y="1452115"/>
            <a:ext cx="2153154" cy="369332"/>
          </a:xfrm>
          <a:prstGeom prst="rect">
            <a:avLst/>
          </a:prstGeom>
          <a:solidFill>
            <a:srgbClr val="FFFFFF">
              <a:alpha val="85098"/>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35E6E"/>
                </a:solidFill>
                <a:effectLst/>
                <a:uLnTx/>
                <a:uFillTx/>
                <a:latin typeface="Verdana" pitchFamily="34" charset="0"/>
                <a:ea typeface="+mn-ea"/>
                <a:cs typeface="+mn-cs"/>
              </a:rPr>
              <a:t>Forest biomass</a:t>
            </a:r>
          </a:p>
        </p:txBody>
      </p:sp>
      <p:sp>
        <p:nvSpPr>
          <p:cNvPr id="6" name="ZoneTexte 7">
            <a:extLst>
              <a:ext uri="{FF2B5EF4-FFF2-40B4-BE49-F238E27FC236}">
                <a16:creationId xmlns:a16="http://schemas.microsoft.com/office/drawing/2014/main" id="{594AC550-2BB3-E942-BEB6-CD4F7CDFB99F}"/>
              </a:ext>
            </a:extLst>
          </p:cNvPr>
          <p:cNvSpPr txBox="1"/>
          <p:nvPr/>
        </p:nvSpPr>
        <p:spPr>
          <a:xfrm>
            <a:off x="705137" y="3209490"/>
            <a:ext cx="3175869" cy="923330"/>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D4F53"/>
                </a:solidFill>
                <a:effectLst/>
                <a:uLnTx/>
                <a:uFillTx/>
                <a:latin typeface="Verdana" pitchFamily="34" charset="0"/>
                <a:ea typeface="+mn-ea"/>
                <a:cs typeface="+mn-cs"/>
              </a:rPr>
              <a:t>Above-ground biomass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D4F53"/>
                </a:solidFill>
                <a:effectLst/>
                <a:uLnTx/>
                <a:uFillTx/>
                <a:latin typeface="Verdana" pitchFamily="34" charset="0"/>
                <a:ea typeface="+mn-ea"/>
                <a:cs typeface="+mn-cs"/>
              </a:rPr>
              <a:t>(tons/hectare)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Verdana" pitchFamily="34" charset="0"/>
              <a:ea typeface="+mn-ea"/>
              <a:cs typeface="+mn-cs"/>
            </a:endParaRPr>
          </a:p>
        </p:txBody>
      </p:sp>
      <p:sp>
        <p:nvSpPr>
          <p:cNvPr id="7" name="ZoneTexte 8">
            <a:extLst>
              <a:ext uri="{FF2B5EF4-FFF2-40B4-BE49-F238E27FC236}">
                <a16:creationId xmlns:a16="http://schemas.microsoft.com/office/drawing/2014/main" id="{204ED996-8048-D949-AD73-3AC2A516163B}"/>
              </a:ext>
            </a:extLst>
          </p:cNvPr>
          <p:cNvSpPr txBox="1"/>
          <p:nvPr/>
        </p:nvSpPr>
        <p:spPr>
          <a:xfrm>
            <a:off x="4260457" y="3209489"/>
            <a:ext cx="3982944"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D4F53"/>
                </a:solidFill>
                <a:effectLst/>
                <a:uLnTx/>
                <a:uFillTx/>
                <a:latin typeface="Verdana" pitchFamily="34" charset="0"/>
                <a:ea typeface="+mn-ea"/>
                <a:cs typeface="+mn-cs"/>
              </a:rPr>
              <a:t>Upper canopy height (meter)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4D4F53"/>
                </a:solidFill>
                <a:effectLst/>
                <a:uLnTx/>
                <a:uFillTx/>
                <a:latin typeface="Verdana" pitchFamily="34" charset="0"/>
                <a:ea typeface="+mn-ea"/>
                <a:cs typeface="+mn-cs"/>
              </a:rPr>
              <a:t> </a:t>
            </a:r>
            <a:endParaRPr kumimoji="0" lang="en-US" sz="1400" b="0" i="0" u="none" strike="noStrike" kern="1200" cap="none" spc="0" normalizeH="0" baseline="0" noProof="0" dirty="0">
              <a:ln>
                <a:noFill/>
              </a:ln>
              <a:solidFill>
                <a:srgbClr val="000000"/>
              </a:solidFill>
              <a:effectLst/>
              <a:uLnTx/>
              <a:uFillTx/>
              <a:latin typeface="Verdana" pitchFamily="34" charset="0"/>
              <a:ea typeface="+mn-ea"/>
              <a:cs typeface="+mn-cs"/>
            </a:endParaRPr>
          </a:p>
        </p:txBody>
      </p:sp>
      <p:sp>
        <p:nvSpPr>
          <p:cNvPr id="8" name="ZoneTexte 9">
            <a:extLst>
              <a:ext uri="{FF2B5EF4-FFF2-40B4-BE49-F238E27FC236}">
                <a16:creationId xmlns:a16="http://schemas.microsoft.com/office/drawing/2014/main" id="{890794AC-A3F8-2F49-B9A4-4C195F707CEF}"/>
              </a:ext>
            </a:extLst>
          </p:cNvPr>
          <p:cNvSpPr txBox="1"/>
          <p:nvPr/>
        </p:nvSpPr>
        <p:spPr>
          <a:xfrm>
            <a:off x="8387386" y="3211347"/>
            <a:ext cx="3387859"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4D4F53"/>
                </a:solidFill>
                <a:effectLst/>
                <a:uLnTx/>
                <a:uFillTx/>
                <a:latin typeface="Verdana" pitchFamily="34" charset="0"/>
                <a:ea typeface="+mn-ea"/>
                <a:cs typeface="+mn-cs"/>
              </a:rPr>
              <a:t>Areas of forest clearing (hectare)</a:t>
            </a:r>
          </a:p>
        </p:txBody>
      </p:sp>
      <p:sp>
        <p:nvSpPr>
          <p:cNvPr id="9" name="ZoneTexte 10">
            <a:extLst>
              <a:ext uri="{FF2B5EF4-FFF2-40B4-BE49-F238E27FC236}">
                <a16:creationId xmlns:a16="http://schemas.microsoft.com/office/drawing/2014/main" id="{249F432F-53C6-784A-8DF7-D5C526EEA233}"/>
              </a:ext>
            </a:extLst>
          </p:cNvPr>
          <p:cNvSpPr txBox="1"/>
          <p:nvPr/>
        </p:nvSpPr>
        <p:spPr>
          <a:xfrm>
            <a:off x="279334" y="4016249"/>
            <a:ext cx="4041505" cy="1169744"/>
          </a:xfrm>
          <a:prstGeom prst="rect">
            <a:avLst/>
          </a:prstGeom>
          <a:noFill/>
          <a:ln w="19050">
            <a:solidFill>
              <a:schemeClr val="bg2"/>
            </a:solidFill>
          </a:ln>
        </p:spPr>
        <p:txBody>
          <a:bodyPr wrap="square" rtlCol="0">
            <a:spAutoFit/>
          </a:bodyPr>
          <a:lstStyle/>
          <a:p>
            <a:pPr marL="228594" marR="0" lvl="0" indent="-228594" algn="l" defTabSz="914400" rtl="0" eaLnBrk="1" fontAlgn="base" latinLnBrk="0" hangingPunct="1">
              <a:lnSpc>
                <a:spcPct val="125000"/>
              </a:lnSpc>
              <a:spcBef>
                <a:spcPct val="0"/>
              </a:spcBef>
              <a:spcAft>
                <a:spcPct val="0"/>
              </a:spcAft>
              <a:buClrTx/>
              <a:buSzTx/>
              <a:buFont typeface="Arial"/>
              <a:buChar char="•"/>
              <a:tabLst/>
              <a:defRPr/>
            </a:pPr>
            <a:r>
              <a:rPr kumimoji="0" lang="en-US" sz="1867" b="0" i="0" u="none" strike="noStrike" kern="1200" cap="none" spc="0" normalizeH="0" baseline="0" noProof="0" dirty="0">
                <a:ln>
                  <a:noFill/>
                </a:ln>
                <a:solidFill>
                  <a:srgbClr val="4D4F53"/>
                </a:solidFill>
                <a:effectLst/>
                <a:uLnTx/>
                <a:uFillTx/>
                <a:latin typeface="Arial" panose="020B0604020202020204"/>
                <a:ea typeface="+mn-ea"/>
                <a:cs typeface="Arial" pitchFamily="34" charset="0"/>
              </a:rPr>
              <a:t>200 m resolution</a:t>
            </a:r>
          </a:p>
          <a:p>
            <a:pPr marL="228594" marR="0" lvl="0" indent="-228594" algn="l" defTabSz="914400" rtl="0" eaLnBrk="1" fontAlgn="base" latinLnBrk="0" hangingPunct="1">
              <a:lnSpc>
                <a:spcPct val="125000"/>
              </a:lnSpc>
              <a:spcBef>
                <a:spcPct val="0"/>
              </a:spcBef>
              <a:spcAft>
                <a:spcPct val="0"/>
              </a:spcAft>
              <a:buClrTx/>
              <a:buSzTx/>
              <a:buFont typeface="Arial"/>
              <a:buChar char="•"/>
              <a:tabLst/>
              <a:defRPr/>
            </a:pPr>
            <a:r>
              <a:rPr kumimoji="0" lang="en-US" sz="1867" b="0" i="0" u="none" strike="noStrike" kern="1200" cap="none" spc="0" normalizeH="0" baseline="0" noProof="0" dirty="0">
                <a:ln>
                  <a:noFill/>
                </a:ln>
                <a:solidFill>
                  <a:srgbClr val="4D4F53"/>
                </a:solidFill>
                <a:effectLst/>
                <a:uLnTx/>
                <a:uFillTx/>
                <a:latin typeface="Arial" panose="020B0604020202020204"/>
                <a:ea typeface="+mn-ea"/>
                <a:cs typeface="Arial" pitchFamily="34" charset="0"/>
              </a:rPr>
              <a:t>accuracy of 20%, or 10 t ha–1 for biomass &lt; 50 t ha–1 </a:t>
            </a:r>
          </a:p>
        </p:txBody>
      </p:sp>
      <p:sp>
        <p:nvSpPr>
          <p:cNvPr id="10" name="ZoneTexte 12">
            <a:extLst>
              <a:ext uri="{FF2B5EF4-FFF2-40B4-BE49-F238E27FC236}">
                <a16:creationId xmlns:a16="http://schemas.microsoft.com/office/drawing/2014/main" id="{8D33A2CC-71F6-624D-AD58-3F13A1400A53}"/>
              </a:ext>
            </a:extLst>
          </p:cNvPr>
          <p:cNvSpPr txBox="1"/>
          <p:nvPr/>
        </p:nvSpPr>
        <p:spPr>
          <a:xfrm>
            <a:off x="8291084" y="4008033"/>
            <a:ext cx="3746164" cy="1169744"/>
          </a:xfrm>
          <a:prstGeom prst="rect">
            <a:avLst/>
          </a:prstGeom>
          <a:noFill/>
          <a:ln w="19050">
            <a:solidFill>
              <a:schemeClr val="bg2"/>
            </a:solidFill>
          </a:ln>
        </p:spPr>
        <p:txBody>
          <a:bodyPr wrap="square" rtlCol="0">
            <a:spAutoFit/>
          </a:bodyPr>
          <a:lstStyle/>
          <a:p>
            <a:pPr marL="241294" marR="0" lvl="0" indent="-241294" algn="l" defTabSz="914400" rtl="0" eaLnBrk="1" fontAlgn="base" latinLnBrk="0" hangingPunct="1">
              <a:lnSpc>
                <a:spcPct val="125000"/>
              </a:lnSpc>
              <a:spcBef>
                <a:spcPct val="0"/>
              </a:spcBef>
              <a:spcAft>
                <a:spcPct val="0"/>
              </a:spcAft>
              <a:buClrTx/>
              <a:buSzTx/>
              <a:buFont typeface="Arial"/>
              <a:buChar char="•"/>
              <a:tabLst/>
              <a:defRPr/>
            </a:pPr>
            <a:r>
              <a:rPr kumimoji="0" lang="en-US" sz="1867" b="0" i="0" u="none" strike="noStrike" kern="1200" cap="none" spc="0" normalizeH="0" baseline="0" noProof="0" dirty="0">
                <a:ln>
                  <a:noFill/>
                </a:ln>
                <a:solidFill>
                  <a:srgbClr val="4D4F53"/>
                </a:solidFill>
                <a:effectLst/>
                <a:uLnTx/>
                <a:uFillTx/>
                <a:latin typeface="Arial" panose="020B0604020202020204"/>
                <a:ea typeface="+mn-ea"/>
                <a:cs typeface="Arial" pitchFamily="34" charset="0"/>
              </a:rPr>
              <a:t>50 m resolution</a:t>
            </a:r>
          </a:p>
          <a:p>
            <a:pPr marL="241294" marR="0" lvl="0" indent="-241294" algn="l" defTabSz="914400" rtl="0" eaLnBrk="1" fontAlgn="base" latinLnBrk="0" hangingPunct="1">
              <a:lnSpc>
                <a:spcPct val="125000"/>
              </a:lnSpc>
              <a:spcBef>
                <a:spcPct val="0"/>
              </a:spcBef>
              <a:spcAft>
                <a:spcPct val="0"/>
              </a:spcAft>
              <a:buClrTx/>
              <a:buSzTx/>
              <a:buFont typeface="Arial"/>
              <a:buChar char="•"/>
              <a:tabLst/>
              <a:defRPr/>
            </a:pPr>
            <a:r>
              <a:rPr kumimoji="0" lang="en-US" sz="1867" b="0" i="0" u="none" strike="noStrike" kern="1200" cap="none" spc="0" normalizeH="0" baseline="0" noProof="0" dirty="0">
                <a:ln>
                  <a:noFill/>
                </a:ln>
                <a:solidFill>
                  <a:srgbClr val="4D4F53"/>
                </a:solidFill>
                <a:effectLst/>
                <a:uLnTx/>
                <a:uFillTx/>
                <a:latin typeface="Arial" panose="020B0604020202020204"/>
                <a:ea typeface="+mn-ea"/>
                <a:cs typeface="Arial" pitchFamily="34" charset="0"/>
              </a:rPr>
              <a:t>90% classification accuracy</a:t>
            </a:r>
          </a:p>
          <a:p>
            <a:pPr marL="241294" marR="0" lvl="0" indent="-241294" algn="l" defTabSz="914400" rtl="0" eaLnBrk="1" fontAlgn="base" latinLnBrk="0" hangingPunct="1">
              <a:lnSpc>
                <a:spcPct val="125000"/>
              </a:lnSpc>
              <a:spcBef>
                <a:spcPct val="0"/>
              </a:spcBef>
              <a:spcAft>
                <a:spcPct val="0"/>
              </a:spcAft>
              <a:buClrTx/>
              <a:buSzTx/>
              <a:buFont typeface="Arial"/>
              <a:buChar char="•"/>
              <a:tabLst/>
              <a:defRPr/>
            </a:pPr>
            <a:endParaRPr kumimoji="0" lang="en-US" sz="1867" b="0" i="0" u="none" strike="noStrike" kern="1200" cap="none" spc="0" normalizeH="0" baseline="0" noProof="0" dirty="0">
              <a:ln>
                <a:noFill/>
              </a:ln>
              <a:solidFill>
                <a:srgbClr val="4D4F53"/>
              </a:solidFill>
              <a:effectLst/>
              <a:uLnTx/>
              <a:uFillTx/>
              <a:latin typeface="Arial" panose="020B0604020202020204"/>
              <a:ea typeface="+mn-ea"/>
              <a:cs typeface="Arial" pitchFamily="34" charset="0"/>
            </a:endParaRPr>
          </a:p>
        </p:txBody>
      </p:sp>
      <p:pic>
        <p:nvPicPr>
          <p:cNvPr id="11" name="Picture 2" descr="IMG_0255">
            <a:extLst>
              <a:ext uri="{FF2B5EF4-FFF2-40B4-BE49-F238E27FC236}">
                <a16:creationId xmlns:a16="http://schemas.microsoft.com/office/drawing/2014/main" id="{6A20C56E-E921-564F-8CD5-858FF652D2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94622" y="1448626"/>
            <a:ext cx="3387860" cy="1762125"/>
          </a:xfrm>
          <a:prstGeom prst="rect">
            <a:avLst/>
          </a:prstGeom>
          <a:noFill/>
        </p:spPr>
      </p:pic>
      <p:pic>
        <p:nvPicPr>
          <p:cNvPr id="12" name="Picture 12" descr="trees1">
            <a:extLst>
              <a:ext uri="{FF2B5EF4-FFF2-40B4-BE49-F238E27FC236}">
                <a16:creationId xmlns:a16="http://schemas.microsoft.com/office/drawing/2014/main" id="{5B151D21-109F-1D45-B1A3-CBFD43C24FC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08462" y="1079955"/>
            <a:ext cx="1967640" cy="2124075"/>
          </a:xfrm>
          <a:prstGeom prst="rect">
            <a:avLst/>
          </a:prstGeom>
          <a:noFill/>
        </p:spPr>
      </p:pic>
      <p:sp>
        <p:nvSpPr>
          <p:cNvPr id="13" name="ZoneTexte 19">
            <a:extLst>
              <a:ext uri="{FF2B5EF4-FFF2-40B4-BE49-F238E27FC236}">
                <a16:creationId xmlns:a16="http://schemas.microsoft.com/office/drawing/2014/main" id="{909BEE8F-5AAA-7244-A31C-3106DAE1B7EA}"/>
              </a:ext>
            </a:extLst>
          </p:cNvPr>
          <p:cNvSpPr txBox="1"/>
          <p:nvPr/>
        </p:nvSpPr>
        <p:spPr>
          <a:xfrm>
            <a:off x="4453818" y="4008033"/>
            <a:ext cx="3727704" cy="1169744"/>
          </a:xfrm>
          <a:prstGeom prst="rect">
            <a:avLst/>
          </a:prstGeom>
          <a:noFill/>
          <a:ln w="19050">
            <a:solidFill>
              <a:schemeClr val="bg2"/>
            </a:solidFill>
          </a:ln>
        </p:spPr>
        <p:txBody>
          <a:bodyPr wrap="square" rtlCol="0">
            <a:spAutoFit/>
          </a:bodyPr>
          <a:lstStyle/>
          <a:p>
            <a:pPr marL="241294" marR="0" lvl="0" indent="-241294" algn="l" defTabSz="914400" rtl="0" eaLnBrk="1" fontAlgn="base" latinLnBrk="0" hangingPunct="1">
              <a:lnSpc>
                <a:spcPct val="125000"/>
              </a:lnSpc>
              <a:spcBef>
                <a:spcPct val="0"/>
              </a:spcBef>
              <a:spcAft>
                <a:spcPct val="0"/>
              </a:spcAft>
              <a:buClrTx/>
              <a:buSzTx/>
              <a:buFont typeface="Arial"/>
              <a:buChar char="•"/>
              <a:tabLst/>
              <a:defRPr/>
            </a:pPr>
            <a:r>
              <a:rPr kumimoji="0" lang="en-US" sz="1867" b="0" i="0" u="none" strike="noStrike" kern="1200" cap="none" spc="0" normalizeH="0" baseline="0" noProof="0" dirty="0">
                <a:ln>
                  <a:noFill/>
                </a:ln>
                <a:solidFill>
                  <a:srgbClr val="4D4F53"/>
                </a:solidFill>
                <a:effectLst/>
                <a:uLnTx/>
                <a:uFillTx/>
                <a:latin typeface="Arial" panose="020B0604020202020204"/>
                <a:ea typeface="+mn-ea"/>
                <a:cs typeface="Arial" pitchFamily="34" charset="0"/>
              </a:rPr>
              <a:t>200 m resolution </a:t>
            </a:r>
          </a:p>
          <a:p>
            <a:pPr marL="241294" marR="0" lvl="0" indent="-241294" algn="l" defTabSz="914400" rtl="0" eaLnBrk="1" fontAlgn="base" latinLnBrk="0" hangingPunct="1">
              <a:lnSpc>
                <a:spcPct val="125000"/>
              </a:lnSpc>
              <a:spcBef>
                <a:spcPct val="0"/>
              </a:spcBef>
              <a:spcAft>
                <a:spcPct val="0"/>
              </a:spcAft>
              <a:buClrTx/>
              <a:buSzTx/>
              <a:buFont typeface="Arial"/>
              <a:buChar char="•"/>
              <a:tabLst/>
              <a:defRPr/>
            </a:pPr>
            <a:r>
              <a:rPr kumimoji="0" lang="en-US" sz="1867" b="0" i="0" u="none" strike="noStrike" kern="1200" cap="none" spc="0" normalizeH="0" baseline="0" noProof="0" dirty="0">
                <a:ln>
                  <a:noFill/>
                </a:ln>
                <a:solidFill>
                  <a:srgbClr val="4D4F53"/>
                </a:solidFill>
                <a:effectLst/>
                <a:uLnTx/>
                <a:uFillTx/>
                <a:latin typeface="Arial" panose="020B0604020202020204"/>
                <a:ea typeface="+mn-ea"/>
                <a:cs typeface="Arial" pitchFamily="34" charset="0"/>
              </a:rPr>
              <a:t>accuracy of 20-30%</a:t>
            </a:r>
          </a:p>
          <a:p>
            <a:pPr marL="0" marR="0" lvl="0" indent="0" algn="l" defTabSz="914400" rtl="0" eaLnBrk="1" fontAlgn="base" latinLnBrk="0" hangingPunct="1">
              <a:lnSpc>
                <a:spcPct val="125000"/>
              </a:lnSpc>
              <a:spcBef>
                <a:spcPct val="0"/>
              </a:spcBef>
              <a:spcAft>
                <a:spcPct val="0"/>
              </a:spcAft>
              <a:buClrTx/>
              <a:buSzTx/>
              <a:buFontTx/>
              <a:buNone/>
              <a:tabLst/>
              <a:defRPr/>
            </a:pPr>
            <a:r>
              <a:rPr kumimoji="0" lang="en-US" sz="1867" b="0" i="0" u="none" strike="noStrike" kern="1200" cap="none" spc="0" normalizeH="0" baseline="0" noProof="0" dirty="0">
                <a:ln>
                  <a:noFill/>
                </a:ln>
                <a:solidFill>
                  <a:srgbClr val="4D4F53"/>
                </a:solidFill>
                <a:effectLst/>
                <a:uLnTx/>
                <a:uFillTx/>
                <a:latin typeface="Arial" panose="020B0604020202020204"/>
                <a:ea typeface="+mn-ea"/>
                <a:cs typeface="Arial" pitchFamily="34" charset="0"/>
              </a:rPr>
              <a:t> </a:t>
            </a:r>
          </a:p>
        </p:txBody>
      </p:sp>
      <p:sp>
        <p:nvSpPr>
          <p:cNvPr id="14" name="ZoneTexte 5">
            <a:extLst>
              <a:ext uri="{FF2B5EF4-FFF2-40B4-BE49-F238E27FC236}">
                <a16:creationId xmlns:a16="http://schemas.microsoft.com/office/drawing/2014/main" id="{3B2AB65A-F83A-9E47-A15F-7A0930272FB4}"/>
              </a:ext>
            </a:extLst>
          </p:cNvPr>
          <p:cNvSpPr txBox="1"/>
          <p:nvPr/>
        </p:nvSpPr>
        <p:spPr>
          <a:xfrm>
            <a:off x="5745499" y="1068773"/>
            <a:ext cx="1093569" cy="646331"/>
          </a:xfrm>
          <a:prstGeom prst="rect">
            <a:avLst/>
          </a:prstGeom>
          <a:solidFill>
            <a:srgbClr val="FFFFFF">
              <a:alpha val="85098"/>
            </a:srgbClr>
          </a:solid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35E6E"/>
                </a:solidFill>
                <a:effectLst/>
                <a:uLnTx/>
                <a:uFillTx/>
                <a:latin typeface="Verdana" pitchFamily="34" charset="0"/>
                <a:ea typeface="+mn-ea"/>
                <a:cs typeface="+mn-cs"/>
              </a:rPr>
              <a:t>Forest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35E6E"/>
                </a:solidFill>
                <a:effectLst/>
                <a:uLnTx/>
                <a:uFillTx/>
                <a:latin typeface="Verdana" pitchFamily="34" charset="0"/>
                <a:ea typeface="+mn-ea"/>
                <a:cs typeface="+mn-cs"/>
              </a:rPr>
              <a:t> height</a:t>
            </a:r>
          </a:p>
        </p:txBody>
      </p:sp>
      <p:sp>
        <p:nvSpPr>
          <p:cNvPr id="15" name="ZoneTexte 6">
            <a:extLst>
              <a:ext uri="{FF2B5EF4-FFF2-40B4-BE49-F238E27FC236}">
                <a16:creationId xmlns:a16="http://schemas.microsoft.com/office/drawing/2014/main" id="{A5A2B9C3-5710-E64B-A67F-59855878BEE6}"/>
              </a:ext>
            </a:extLst>
          </p:cNvPr>
          <p:cNvSpPr txBox="1"/>
          <p:nvPr/>
        </p:nvSpPr>
        <p:spPr>
          <a:xfrm>
            <a:off x="9192241" y="1455395"/>
            <a:ext cx="1885453" cy="369332"/>
          </a:xfrm>
          <a:prstGeom prst="rect">
            <a:avLst/>
          </a:prstGeom>
          <a:solidFill>
            <a:srgbClr val="FFFFFF">
              <a:alpha val="85098"/>
            </a:srgbClr>
          </a:solid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35E6E"/>
                </a:solidFill>
                <a:effectLst/>
                <a:uLnTx/>
                <a:uFillTx/>
                <a:latin typeface="Verdana" pitchFamily="34" charset="0"/>
                <a:ea typeface="+mn-ea"/>
                <a:cs typeface="+mn-cs"/>
              </a:rPr>
              <a:t>Disturbances</a:t>
            </a:r>
          </a:p>
        </p:txBody>
      </p:sp>
      <p:sp>
        <p:nvSpPr>
          <p:cNvPr id="16" name="ZoneTexte 10">
            <a:extLst>
              <a:ext uri="{FF2B5EF4-FFF2-40B4-BE49-F238E27FC236}">
                <a16:creationId xmlns:a16="http://schemas.microsoft.com/office/drawing/2014/main" id="{7530BFF1-CF3E-D945-8D70-C8D6852E1CCF}"/>
              </a:ext>
            </a:extLst>
          </p:cNvPr>
          <p:cNvSpPr txBox="1"/>
          <p:nvPr/>
        </p:nvSpPr>
        <p:spPr>
          <a:xfrm>
            <a:off x="276844" y="5353120"/>
            <a:ext cx="11754696" cy="451470"/>
          </a:xfrm>
          <a:prstGeom prst="rect">
            <a:avLst/>
          </a:prstGeom>
          <a:noFill/>
          <a:ln w="19050">
            <a:solidFill>
              <a:schemeClr val="bg2"/>
            </a:solidFill>
          </a:ln>
        </p:spPr>
        <p:txBody>
          <a:bodyPr wrap="square" rtlCol="0">
            <a:spAutoFit/>
          </a:bodyPr>
          <a:lstStyle/>
          <a:p>
            <a:pPr marL="228594" marR="0" lvl="0" indent="-228594" algn="ctr" defTabSz="914400" rtl="0" eaLnBrk="1" fontAlgn="base" latinLnBrk="0" hangingPunct="1">
              <a:lnSpc>
                <a:spcPct val="125000"/>
              </a:lnSpc>
              <a:spcBef>
                <a:spcPct val="0"/>
              </a:spcBef>
              <a:spcAft>
                <a:spcPct val="0"/>
              </a:spcAft>
              <a:buClrTx/>
              <a:buSzTx/>
              <a:buFont typeface="Arial"/>
              <a:buChar char="•"/>
              <a:tabLst/>
              <a:defRPr/>
            </a:pPr>
            <a:r>
              <a:rPr kumimoji="0" lang="en-US" sz="1867" b="0" i="0" u="none" strike="noStrike" kern="1200" cap="none" spc="0" normalizeH="0" baseline="0" noProof="0" dirty="0">
                <a:ln>
                  <a:noFill/>
                </a:ln>
                <a:solidFill>
                  <a:srgbClr val="4D4F53"/>
                </a:solidFill>
                <a:effectLst/>
                <a:uLnTx/>
                <a:uFillTx/>
                <a:latin typeface="Arial" panose="020B0604020202020204"/>
                <a:ea typeface="+mn-ea"/>
                <a:cs typeface="Arial" pitchFamily="34" charset="0"/>
              </a:rPr>
              <a:t>1 map every 9 months of all forested areas (excl. SOTR region) </a:t>
            </a:r>
          </a:p>
        </p:txBody>
      </p:sp>
    </p:spTree>
    <p:extLst>
      <p:ext uri="{BB962C8B-B14F-4D97-AF65-F5344CB8AC3E}">
        <p14:creationId xmlns:p14="http://schemas.microsoft.com/office/powerpoint/2010/main" val="2574553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35C9-118B-45F0-9E1E-27EDE12D04A3}"/>
              </a:ext>
            </a:extLst>
          </p:cNvPr>
          <p:cNvSpPr>
            <a:spLocks noGrp="1"/>
          </p:cNvSpPr>
          <p:nvPr>
            <p:ph type="title"/>
          </p:nvPr>
        </p:nvSpPr>
        <p:spPr/>
        <p:txBody>
          <a:bodyPr/>
          <a:lstStyle/>
          <a:p>
            <a:r>
              <a:rPr lang="en-GB" dirty="0">
                <a:solidFill>
                  <a:schemeClr val="tx1"/>
                </a:solidFill>
              </a:rPr>
              <a:t>Biomass beyond forests</a:t>
            </a:r>
          </a:p>
        </p:txBody>
      </p:sp>
      <p:pic>
        <p:nvPicPr>
          <p:cNvPr id="5" name="Picture 4">
            <a:extLst>
              <a:ext uri="{FF2B5EF4-FFF2-40B4-BE49-F238E27FC236}">
                <a16:creationId xmlns:a16="http://schemas.microsoft.com/office/drawing/2014/main" id="{7E3687CA-D6FF-6529-D61E-BAF6023396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26469" y="1491127"/>
            <a:ext cx="7772400" cy="4110131"/>
          </a:xfrm>
          <a:prstGeom prst="rect">
            <a:avLst/>
          </a:prstGeom>
        </p:spPr>
      </p:pic>
      <p:sp>
        <p:nvSpPr>
          <p:cNvPr id="6" name="Content Placeholder 5">
            <a:extLst>
              <a:ext uri="{FF2B5EF4-FFF2-40B4-BE49-F238E27FC236}">
                <a16:creationId xmlns:a16="http://schemas.microsoft.com/office/drawing/2014/main" id="{87A6BDD0-5786-170D-9B23-DA94FCE4BE29}"/>
              </a:ext>
            </a:extLst>
          </p:cNvPr>
          <p:cNvSpPr>
            <a:spLocks noGrp="1"/>
          </p:cNvSpPr>
          <p:nvPr>
            <p:ph idx="1"/>
          </p:nvPr>
        </p:nvSpPr>
        <p:spPr/>
        <p:txBody>
          <a:bodyPr/>
          <a:lstStyle/>
          <a:p>
            <a:endParaRPr lang="en-IT" dirty="0"/>
          </a:p>
        </p:txBody>
      </p:sp>
      <p:sp>
        <p:nvSpPr>
          <p:cNvPr id="8" name="TextBox 7">
            <a:extLst>
              <a:ext uri="{FF2B5EF4-FFF2-40B4-BE49-F238E27FC236}">
                <a16:creationId xmlns:a16="http://schemas.microsoft.com/office/drawing/2014/main" id="{E5DA7A06-459F-38F1-ADF8-C80AADE3A227}"/>
              </a:ext>
            </a:extLst>
          </p:cNvPr>
          <p:cNvSpPr txBox="1"/>
          <p:nvPr/>
        </p:nvSpPr>
        <p:spPr>
          <a:xfrm>
            <a:off x="4647009" y="5721059"/>
            <a:ext cx="6122194" cy="369332"/>
          </a:xfrm>
          <a:prstGeom prst="rect">
            <a:avLst/>
          </a:prstGeom>
          <a:noFill/>
        </p:spPr>
        <p:txBody>
          <a:bodyPr wrap="square">
            <a:spAutoFit/>
          </a:bodyPr>
          <a:lstStyle/>
          <a:p>
            <a:r>
              <a:rPr lang="en-GB" b="0" i="0" u="none" strike="noStrike" dirty="0">
                <a:effectLst/>
                <a:latin typeface="YouTube Noto"/>
                <a:hlinkClick r:id="rId3" tooltip="Trimite linkul"/>
              </a:rPr>
              <a:t>https://youtu.be/vF8PA6CAll4</a:t>
            </a:r>
            <a:endParaRPr lang="en-IT" dirty="0"/>
          </a:p>
        </p:txBody>
      </p:sp>
    </p:spTree>
    <p:extLst>
      <p:ext uri="{BB962C8B-B14F-4D97-AF65-F5344CB8AC3E}">
        <p14:creationId xmlns:p14="http://schemas.microsoft.com/office/powerpoint/2010/main" val="24655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9A50A-62E8-E808-937A-EE1C6A0C7333}"/>
              </a:ext>
            </a:extLst>
          </p:cNvPr>
          <p:cNvSpPr>
            <a:spLocks noGrp="1"/>
          </p:cNvSpPr>
          <p:nvPr>
            <p:ph type="title"/>
          </p:nvPr>
        </p:nvSpPr>
        <p:spPr>
          <a:xfrm>
            <a:off x="2878286" y="3147110"/>
            <a:ext cx="6470354" cy="563779"/>
          </a:xfrm>
        </p:spPr>
        <p:txBody>
          <a:bodyPr>
            <a:normAutofit fontScale="90000"/>
          </a:bodyPr>
          <a:lstStyle/>
          <a:p>
            <a:pPr algn="ctr"/>
            <a:r>
              <a:rPr lang="en-IT" dirty="0"/>
              <a:t>Become a contributor to EO Dashboard</a:t>
            </a:r>
          </a:p>
        </p:txBody>
      </p:sp>
    </p:spTree>
    <p:extLst>
      <p:ext uri="{BB962C8B-B14F-4D97-AF65-F5344CB8AC3E}">
        <p14:creationId xmlns:p14="http://schemas.microsoft.com/office/powerpoint/2010/main" val="367451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049B5-4CF0-7F0D-0EF4-888FB41549C6}"/>
              </a:ext>
            </a:extLst>
          </p:cNvPr>
          <p:cNvSpPr>
            <a:spLocks noGrp="1"/>
          </p:cNvSpPr>
          <p:nvPr>
            <p:ph idx="1"/>
          </p:nvPr>
        </p:nvSpPr>
        <p:spPr/>
        <p:txBody>
          <a:bodyPr/>
          <a:lstStyle/>
          <a:p>
            <a:pPr indent="0">
              <a:buNone/>
            </a:pPr>
            <a:r>
              <a:rPr lang="en-IT" dirty="0"/>
              <a:t>Anyone can be a contributor, but mostly researchers and developers</a:t>
            </a:r>
          </a:p>
          <a:p>
            <a:pPr indent="0">
              <a:buNone/>
            </a:pPr>
            <a:endParaRPr lang="en-IT" dirty="0"/>
          </a:p>
          <a:p>
            <a:pPr marL="285750" indent="-285750"/>
            <a:r>
              <a:rPr lang="en-IT" dirty="0"/>
              <a:t>As a researcher, if your research uses data from JAXA, NASA and ESA (especially in combination), you can:</a:t>
            </a:r>
          </a:p>
          <a:p>
            <a:pPr marL="1093788" lvl="1" indent="-285750"/>
            <a:r>
              <a:rPr lang="en-GB" dirty="0"/>
              <a:t>R</a:t>
            </a:r>
            <a:r>
              <a:rPr lang="en-IT" dirty="0"/>
              <a:t>eceive access to cloud computing infrastructure (e.g. sponsored by ESA via Network of Resources)</a:t>
            </a:r>
          </a:p>
          <a:p>
            <a:pPr marL="1093788" lvl="1" indent="-285750"/>
            <a:r>
              <a:rPr lang="en-IT" dirty="0"/>
              <a:t>Propose new content for the dashboard based on your research. This can mean:</a:t>
            </a:r>
          </a:p>
          <a:p>
            <a:pPr marL="1692275" lvl="2" indent="-285750"/>
            <a:r>
              <a:rPr lang="en-GB" dirty="0"/>
              <a:t>H</a:t>
            </a:r>
            <a:r>
              <a:rPr lang="en-IT" dirty="0"/>
              <a:t>ave your datasets included in the catalogue</a:t>
            </a:r>
          </a:p>
          <a:p>
            <a:pPr marL="1692275" lvl="2" indent="-285750"/>
            <a:r>
              <a:rPr lang="en-IT" dirty="0"/>
              <a:t>Have a story published</a:t>
            </a:r>
          </a:p>
          <a:p>
            <a:pPr marL="1692275" lvl="2" indent="-285750"/>
            <a:r>
              <a:rPr lang="en-IT" dirty="0"/>
              <a:t>Have your notebooks/code hosted on a platform and featured in a story</a:t>
            </a:r>
          </a:p>
          <a:p>
            <a:pPr marL="1692275" lvl="2" indent="-285750"/>
            <a:endParaRPr lang="en-IT" dirty="0"/>
          </a:p>
          <a:p>
            <a:pPr marL="285750" indent="-285750"/>
            <a:r>
              <a:rPr lang="en-IT" dirty="0"/>
              <a:t>As a developer </a:t>
            </a:r>
            <a:r>
              <a:rPr lang="en-IT" dirty="0">
                <a:sym typeface="Wingdings" pitchFamily="2" charset="2"/>
              </a:rPr>
              <a:t> contribute to the open-source project (details by Lubo)</a:t>
            </a:r>
          </a:p>
          <a:p>
            <a:pPr marL="285750" indent="-285750"/>
            <a:endParaRPr lang="en-IT" dirty="0">
              <a:sym typeface="Wingdings" pitchFamily="2" charset="2"/>
            </a:endParaRPr>
          </a:p>
          <a:p>
            <a:pPr marL="285750" indent="-285750"/>
            <a:r>
              <a:rPr lang="en-IT" dirty="0">
                <a:sym typeface="Wingdings" pitchFamily="2" charset="2"/>
              </a:rPr>
              <a:t>As a citizen, provide feedback via the feedback form or Github</a:t>
            </a:r>
            <a:endParaRPr lang="en-IT" dirty="0"/>
          </a:p>
          <a:p>
            <a:pPr marL="1692275" lvl="2" indent="-285750"/>
            <a:endParaRPr lang="en-IT" dirty="0"/>
          </a:p>
          <a:p>
            <a:pPr marL="342900">
              <a:buFont typeface="+mj-lt"/>
              <a:buAutoNum type="arabicPeriod"/>
            </a:pPr>
            <a:endParaRPr lang="en-IT" dirty="0"/>
          </a:p>
        </p:txBody>
      </p:sp>
      <p:sp>
        <p:nvSpPr>
          <p:cNvPr id="2" name="Title 1">
            <a:extLst>
              <a:ext uri="{FF2B5EF4-FFF2-40B4-BE49-F238E27FC236}">
                <a16:creationId xmlns:a16="http://schemas.microsoft.com/office/drawing/2014/main" id="{5A35372C-BB09-2BBC-5E6D-89044353B732}"/>
              </a:ext>
            </a:extLst>
          </p:cNvPr>
          <p:cNvSpPr>
            <a:spLocks noGrp="1"/>
          </p:cNvSpPr>
          <p:nvPr>
            <p:ph type="title"/>
          </p:nvPr>
        </p:nvSpPr>
        <p:spPr/>
        <p:txBody>
          <a:bodyPr/>
          <a:lstStyle/>
          <a:p>
            <a:r>
              <a:rPr lang="en-IT" dirty="0"/>
              <a:t>Who and how?</a:t>
            </a:r>
          </a:p>
        </p:txBody>
      </p:sp>
    </p:spTree>
    <p:extLst>
      <p:ext uri="{BB962C8B-B14F-4D97-AF65-F5344CB8AC3E}">
        <p14:creationId xmlns:p14="http://schemas.microsoft.com/office/powerpoint/2010/main" val="81785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9A50A-62E8-E808-937A-EE1C6A0C7333}"/>
              </a:ext>
            </a:extLst>
          </p:cNvPr>
          <p:cNvSpPr>
            <a:spLocks noGrp="1"/>
          </p:cNvSpPr>
          <p:nvPr>
            <p:ph type="title"/>
          </p:nvPr>
        </p:nvSpPr>
        <p:spPr>
          <a:xfrm>
            <a:off x="2878286" y="3147110"/>
            <a:ext cx="6470354" cy="563779"/>
          </a:xfrm>
        </p:spPr>
        <p:txBody>
          <a:bodyPr>
            <a:normAutofit/>
          </a:bodyPr>
          <a:lstStyle/>
          <a:p>
            <a:pPr algn="ctr"/>
            <a:r>
              <a:rPr lang="en-IT" dirty="0"/>
              <a:t>Data Access - ESA</a:t>
            </a:r>
          </a:p>
        </p:txBody>
      </p:sp>
    </p:spTree>
    <p:extLst>
      <p:ext uri="{BB962C8B-B14F-4D97-AF65-F5344CB8AC3E}">
        <p14:creationId xmlns:p14="http://schemas.microsoft.com/office/powerpoint/2010/main" val="49257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lstStyle/>
          <a:p>
            <a:r>
              <a:rPr lang="en-GB"/>
              <a:t>DATA ACCESS</a:t>
            </a:r>
          </a:p>
        </p:txBody>
      </p:sp>
      <p:sp>
        <p:nvSpPr>
          <p:cNvPr id="3" name="Segnaposto contenuto 2">
            <a:extLst>
              <a:ext uri="{FF2B5EF4-FFF2-40B4-BE49-F238E27FC236}">
                <a16:creationId xmlns:a16="http://schemas.microsoft.com/office/drawing/2014/main" id="{07FBAB55-0BD9-4D81-9F5D-C8EA618BEA39}"/>
              </a:ext>
            </a:extLst>
          </p:cNvPr>
          <p:cNvSpPr>
            <a:spLocks noGrp="1"/>
          </p:cNvSpPr>
          <p:nvPr>
            <p:ph idx="4294967295"/>
          </p:nvPr>
        </p:nvSpPr>
        <p:spPr>
          <a:xfrm>
            <a:off x="217017" y="882650"/>
            <a:ext cx="11547946" cy="5327650"/>
          </a:xfrm>
        </p:spPr>
        <p:txBody>
          <a:bodyPr/>
          <a:lstStyle/>
          <a:p>
            <a:r>
              <a:rPr lang="en-GB" sz="2000">
                <a:hlinkClick r:id="rId2"/>
              </a:rPr>
              <a:t>Euro Data Cube</a:t>
            </a:r>
            <a:r>
              <a:rPr lang="en-GB" sz="2000"/>
              <a:t> </a:t>
            </a:r>
          </a:p>
          <a:p>
            <a:endParaRPr lang="en-GB"/>
          </a:p>
        </p:txBody>
      </p:sp>
      <p:pic>
        <p:nvPicPr>
          <p:cNvPr id="5" name="Picture 4" descr="A screenshot of a website&#10;&#10;Description automatically generated">
            <a:extLst>
              <a:ext uri="{FF2B5EF4-FFF2-40B4-BE49-F238E27FC236}">
                <a16:creationId xmlns:a16="http://schemas.microsoft.com/office/drawing/2014/main" id="{E5C02321-D368-A2FF-706C-CBF9ECF03D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24660" y="1402331"/>
            <a:ext cx="6781078" cy="3270030"/>
          </a:xfrm>
          <a:prstGeom prst="rect">
            <a:avLst/>
          </a:prstGeom>
        </p:spPr>
      </p:pic>
      <p:sp>
        <p:nvSpPr>
          <p:cNvPr id="6" name="TextBox 5">
            <a:extLst>
              <a:ext uri="{FF2B5EF4-FFF2-40B4-BE49-F238E27FC236}">
                <a16:creationId xmlns:a16="http://schemas.microsoft.com/office/drawing/2014/main" id="{7CE05E4C-8D7B-A5B9-E796-C1355EF688B3}"/>
              </a:ext>
            </a:extLst>
          </p:cNvPr>
          <p:cNvSpPr txBox="1"/>
          <p:nvPr/>
        </p:nvSpPr>
        <p:spPr>
          <a:xfrm>
            <a:off x="274205" y="1316546"/>
            <a:ext cx="4762502" cy="4893647"/>
          </a:xfrm>
          <a:prstGeom prst="rect">
            <a:avLst/>
          </a:prstGeom>
          <a:noFill/>
        </p:spPr>
        <p:txBody>
          <a:bodyPr wrap="square" rtlCol="0">
            <a:spAutoFit/>
          </a:bodyPr>
          <a:lstStyle/>
          <a:p>
            <a:r>
              <a:rPr lang="en-GB" sz="1600"/>
              <a:t>Cloud computing platform offering:</a:t>
            </a:r>
          </a:p>
          <a:p>
            <a:pPr marL="285750" indent="-285750" algn="just">
              <a:buFont typeface="Wingdings" panose="05000000000000000000" pitchFamily="2" charset="2"/>
              <a:buChar char="§"/>
            </a:pPr>
            <a:r>
              <a:rPr lang="en-GB" sz="1400"/>
              <a:t>Access to EO archives from </a:t>
            </a:r>
            <a:r>
              <a:rPr lang="en-GB" sz="1400" i="1"/>
              <a:t>open missions </a:t>
            </a:r>
            <a:r>
              <a:rPr lang="en-GB" sz="1400"/>
              <a:t>(e.g. Sentinel, Landsat, MODIS, etc.), </a:t>
            </a:r>
            <a:r>
              <a:rPr lang="en-GB" sz="1400" i="1"/>
              <a:t>commercial </a:t>
            </a:r>
            <a:r>
              <a:rPr lang="en-GB" sz="1400"/>
              <a:t>satellites (</a:t>
            </a:r>
            <a:r>
              <a:rPr lang="en-GB" sz="1400" err="1"/>
              <a:t>PlanetScope</a:t>
            </a:r>
            <a:r>
              <a:rPr lang="en-GB" sz="1400"/>
              <a:t>, Pleiades, SPOT, </a:t>
            </a:r>
            <a:r>
              <a:rPr lang="en-GB" sz="1400" err="1"/>
              <a:t>WorldView</a:t>
            </a:r>
            <a:r>
              <a:rPr lang="en-GB" sz="1400"/>
              <a:t>, etc.) as well as </a:t>
            </a:r>
            <a:r>
              <a:rPr lang="en-GB" sz="1400" i="1"/>
              <a:t>Level 3 products </a:t>
            </a:r>
            <a:r>
              <a:rPr lang="en-GB" sz="1400"/>
              <a:t>(Copernicus Land Monitoring Services, C3S, etc.)</a:t>
            </a:r>
          </a:p>
          <a:p>
            <a:pPr marL="285750" indent="-285750" algn="just">
              <a:buFont typeface="Wingdings" panose="05000000000000000000" pitchFamily="2" charset="2"/>
              <a:buChar char="§"/>
            </a:pPr>
            <a:r>
              <a:rPr lang="en-GB" sz="1400" i="1"/>
              <a:t>Analyse, compare and correlate EO data</a:t>
            </a:r>
            <a:r>
              <a:rPr lang="en-GB" sz="1400"/>
              <a:t> through </a:t>
            </a:r>
            <a:r>
              <a:rPr lang="en-GB" sz="1400" err="1"/>
              <a:t>Xcube</a:t>
            </a:r>
            <a:r>
              <a:rPr lang="en-GB" sz="1400"/>
              <a:t> and operational tools (Sentinel Hub)</a:t>
            </a:r>
          </a:p>
          <a:p>
            <a:pPr marL="285750" indent="-285750" algn="just">
              <a:buFont typeface="Wingdings" panose="05000000000000000000" pitchFamily="2" charset="2"/>
              <a:buChar char="§"/>
            </a:pPr>
            <a:r>
              <a:rPr lang="en-GB" sz="1400"/>
              <a:t>Manage </a:t>
            </a:r>
            <a:r>
              <a:rPr lang="en-GB" sz="1400" i="1"/>
              <a:t>different data formats</a:t>
            </a:r>
            <a:r>
              <a:rPr lang="en-GB" sz="1400"/>
              <a:t> and type in a transparent way (raster, vector, COGs, Zarr, csv, etc.)</a:t>
            </a:r>
          </a:p>
          <a:p>
            <a:pPr marL="285750" indent="-285750" algn="just">
              <a:buFont typeface="Wingdings" panose="05000000000000000000" pitchFamily="2" charset="2"/>
              <a:buChar char="§"/>
            </a:pPr>
            <a:r>
              <a:rPr lang="en-GB" sz="1400" i="1"/>
              <a:t>Bring and store your own data and algorithm </a:t>
            </a:r>
            <a:r>
              <a:rPr lang="en-GB" sz="1400"/>
              <a:t>for real-time and batch processing operations</a:t>
            </a:r>
          </a:p>
          <a:p>
            <a:pPr marL="285750" indent="-285750" algn="just">
              <a:buFont typeface="Wingdings" panose="05000000000000000000" pitchFamily="2" charset="2"/>
              <a:buChar char="§"/>
            </a:pPr>
            <a:r>
              <a:rPr lang="en-GB" sz="1400" i="1"/>
              <a:t>Computational resources and storage</a:t>
            </a:r>
            <a:r>
              <a:rPr lang="en-GB" sz="1400"/>
              <a:t> to run </a:t>
            </a:r>
            <a:r>
              <a:rPr lang="en-GB" sz="1400" i="1" err="1"/>
              <a:t>Jupyter</a:t>
            </a:r>
            <a:r>
              <a:rPr lang="en-GB" sz="1400" i="1"/>
              <a:t> Notebooks</a:t>
            </a:r>
            <a:r>
              <a:rPr lang="en-GB" sz="1400"/>
              <a:t> and your deployed Applications within your Kubernetes-powered workspace</a:t>
            </a:r>
          </a:p>
          <a:p>
            <a:pPr marL="285750" indent="-285750" algn="just">
              <a:buFont typeface="Wingdings" panose="05000000000000000000" pitchFamily="2" charset="2"/>
              <a:buChar char="§"/>
            </a:pPr>
            <a:r>
              <a:rPr lang="en-GB" sz="1400"/>
              <a:t>Expose your apps on the </a:t>
            </a:r>
            <a:r>
              <a:rPr lang="en-GB" sz="1400" b="1"/>
              <a:t>EDC marketplace </a:t>
            </a:r>
            <a:r>
              <a:rPr lang="en-GB" sz="1400"/>
              <a:t>to third-parties and provide easy access to your managed API service to customers</a:t>
            </a:r>
          </a:p>
        </p:txBody>
      </p:sp>
      <p:pic>
        <p:nvPicPr>
          <p:cNvPr id="8" name="Picture 7" descr="A blue and black logo&#10;&#10;Description automatically generated">
            <a:extLst>
              <a:ext uri="{FF2B5EF4-FFF2-40B4-BE49-F238E27FC236}">
                <a16:creationId xmlns:a16="http://schemas.microsoft.com/office/drawing/2014/main" id="{14B6DA24-6FF2-5B4B-1C83-FB840D3E5B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7963" y="4872739"/>
            <a:ext cx="5902326" cy="1226978"/>
          </a:xfrm>
          <a:prstGeom prst="rect">
            <a:avLst/>
          </a:prstGeom>
        </p:spPr>
      </p:pic>
    </p:spTree>
    <p:extLst>
      <p:ext uri="{BB962C8B-B14F-4D97-AF65-F5344CB8AC3E}">
        <p14:creationId xmlns:p14="http://schemas.microsoft.com/office/powerpoint/2010/main" val="1006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lstStyle/>
          <a:p>
            <a:r>
              <a:rPr lang="en-GB"/>
              <a:t>STORYTELLING</a:t>
            </a:r>
          </a:p>
        </p:txBody>
      </p:sp>
      <p:sp>
        <p:nvSpPr>
          <p:cNvPr id="9" name="TextBox 8">
            <a:extLst>
              <a:ext uri="{FF2B5EF4-FFF2-40B4-BE49-F238E27FC236}">
                <a16:creationId xmlns:a16="http://schemas.microsoft.com/office/drawing/2014/main" id="{BE72244F-33D4-9A55-60B2-6A5D96756313}"/>
              </a:ext>
            </a:extLst>
          </p:cNvPr>
          <p:cNvSpPr txBox="1"/>
          <p:nvPr/>
        </p:nvSpPr>
        <p:spPr>
          <a:xfrm>
            <a:off x="22566" y="881648"/>
            <a:ext cx="3529931" cy="5539978"/>
          </a:xfrm>
          <a:prstGeom prst="rect">
            <a:avLst/>
          </a:prstGeom>
          <a:noFill/>
        </p:spPr>
        <p:txBody>
          <a:bodyPr wrap="square" rtlCol="0">
            <a:spAutoFit/>
          </a:bodyPr>
          <a:lstStyle/>
          <a:p>
            <a:pPr marL="285750" indent="-285750" algn="just" fontAlgn="base">
              <a:buFont typeface="Arial" panose="020B0604020202020204" pitchFamily="34" charset="0"/>
              <a:buChar char="•"/>
            </a:pPr>
            <a:r>
              <a:rPr lang="en-US" altLang="en-US" sz="1400">
                <a:solidFill>
                  <a:srgbClr val="053249"/>
                </a:solidFill>
                <a:latin typeface="Arial" panose="020B0604020202020204" pitchFamily="34" charset="0"/>
                <a:ea typeface="MS PGothic" pitchFamily="34" charset="-128"/>
                <a:cs typeface="Arial" panose="020B0604020202020204" pitchFamily="34" charset="0"/>
              </a:rPr>
              <a:t>Contributions to the EO Dashboard can be made in multiple ways: data, indicators, </a:t>
            </a:r>
            <a:r>
              <a:rPr lang="en-US" altLang="en-US" sz="1400" err="1">
                <a:solidFill>
                  <a:srgbClr val="053249"/>
                </a:solidFill>
                <a:latin typeface="Arial" panose="020B0604020202020204" pitchFamily="34" charset="0"/>
                <a:ea typeface="MS PGothic" pitchFamily="34" charset="-128"/>
                <a:cs typeface="Arial" panose="020B0604020202020204" pitchFamily="34" charset="0"/>
              </a:rPr>
              <a:t>jupyter</a:t>
            </a:r>
            <a:r>
              <a:rPr lang="en-US" altLang="en-US" sz="1400">
                <a:solidFill>
                  <a:srgbClr val="053249"/>
                </a:solidFill>
                <a:latin typeface="Arial" panose="020B0604020202020204" pitchFamily="34" charset="0"/>
                <a:ea typeface="MS PGothic" pitchFamily="34" charset="-128"/>
                <a:cs typeface="Arial" panose="020B0604020202020204" pitchFamily="34" charset="0"/>
              </a:rPr>
              <a:t> notebooks, and </a:t>
            </a:r>
            <a:r>
              <a:rPr lang="en-US" altLang="en-US" sz="1400" b="1">
                <a:solidFill>
                  <a:srgbClr val="053249"/>
                </a:solidFill>
                <a:latin typeface="Arial" panose="020B0604020202020204" pitchFamily="34" charset="0"/>
                <a:ea typeface="MS PGothic" pitchFamily="34" charset="-128"/>
                <a:cs typeface="Arial" panose="020B0604020202020204" pitchFamily="34" charset="0"/>
              </a:rPr>
              <a:t>stories</a:t>
            </a:r>
            <a:r>
              <a:rPr lang="en-US" altLang="en-US" sz="1400">
                <a:solidFill>
                  <a:srgbClr val="053249"/>
                </a:solidFill>
                <a:latin typeface="Arial" panose="020B0604020202020204" pitchFamily="34" charset="0"/>
                <a:ea typeface="MS PGothic" pitchFamily="34" charset="-128"/>
                <a:cs typeface="Arial" panose="020B0604020202020204" pitchFamily="34" charset="0"/>
              </a:rPr>
              <a:t> related to a specific theme.</a:t>
            </a:r>
          </a:p>
          <a:p>
            <a:pPr marL="285750" indent="-285750" algn="just">
              <a:buFont typeface="Arial" panose="020B0604020202020204" pitchFamily="34" charset="0"/>
              <a:buChar char="•"/>
            </a:pPr>
            <a:r>
              <a:rPr lang="en-US" altLang="en-US" sz="1400" b="1">
                <a:solidFill>
                  <a:srgbClr val="053249"/>
                </a:solidFill>
                <a:latin typeface="Arial" panose="020B0604020202020204" pitchFamily="34" charset="0"/>
                <a:ea typeface="MS PGothic" pitchFamily="34" charset="-128"/>
                <a:cs typeface="Arial" panose="020B0604020202020204" pitchFamily="34" charset="0"/>
              </a:rPr>
              <a:t>Storytelling</a:t>
            </a:r>
            <a:r>
              <a:rPr lang="en-US" altLang="en-US" sz="1400">
                <a:solidFill>
                  <a:srgbClr val="053249"/>
                </a:solidFill>
                <a:latin typeface="Arial" panose="020B0604020202020204" pitchFamily="34" charset="0"/>
                <a:ea typeface="MS PGothic" pitchFamily="34" charset="-128"/>
                <a:cs typeface="Arial" panose="020B0604020202020204" pitchFamily="34" charset="0"/>
              </a:rPr>
              <a:t> is </a:t>
            </a:r>
            <a:r>
              <a:rPr lang="en-US" altLang="en-US" sz="1400" i="1">
                <a:solidFill>
                  <a:srgbClr val="053249"/>
                </a:solidFill>
                <a:latin typeface="Arial" panose="020B0604020202020204" pitchFamily="34" charset="0"/>
                <a:ea typeface="MS PGothic" pitchFamily="34" charset="-128"/>
                <a:cs typeface="Arial" panose="020B0604020202020204" pitchFamily="34" charset="0"/>
              </a:rPr>
              <a:t>crucial</a:t>
            </a:r>
            <a:r>
              <a:rPr lang="en-US" altLang="en-US" sz="1400">
                <a:solidFill>
                  <a:srgbClr val="053249"/>
                </a:solidFill>
                <a:latin typeface="Arial" panose="020B0604020202020204" pitchFamily="34" charset="0"/>
                <a:ea typeface="MS PGothic" pitchFamily="34" charset="-128"/>
                <a:cs typeface="Arial" panose="020B0604020202020204" pitchFamily="34" charset="0"/>
              </a:rPr>
              <a:t> in science since scientific data can be often complex and challenging to communicate.</a:t>
            </a:r>
          </a:p>
          <a:p>
            <a:pPr marL="285750" indent="-285750" algn="just">
              <a:buFont typeface="Arial" panose="020B0604020202020204" pitchFamily="34" charset="0"/>
              <a:buChar char="•"/>
            </a:pPr>
            <a:r>
              <a:rPr lang="en-US" altLang="en-US" sz="1600" i="1">
                <a:solidFill>
                  <a:srgbClr val="053249"/>
                </a:solidFill>
                <a:latin typeface="Arial" panose="020B0604020202020204" pitchFamily="34" charset="0"/>
                <a:ea typeface="MS PGothic" pitchFamily="34" charset="-128"/>
                <a:cs typeface="Arial" panose="020B0604020202020204" pitchFamily="34" charset="0"/>
              </a:rPr>
              <a:t>Map embedding</a:t>
            </a:r>
            <a:r>
              <a:rPr lang="en-US" altLang="en-US" sz="1600">
                <a:solidFill>
                  <a:srgbClr val="053249"/>
                </a:solidFill>
                <a:latin typeface="Arial" panose="020B0604020202020204" pitchFamily="34" charset="0"/>
                <a:ea typeface="MS PGothic" pitchFamily="34" charset="-128"/>
                <a:cs typeface="Arial" panose="020B0604020202020204" pitchFamily="34" charset="0"/>
              </a:rPr>
              <a:t> in your story</a:t>
            </a:r>
          </a:p>
          <a:p>
            <a:pPr marL="953536" lvl="1" indent="-342900" algn="just">
              <a:buFont typeface="+mj-lt"/>
              <a:buAutoNum type="arabicPeriod"/>
            </a:pPr>
            <a:r>
              <a:rPr lang="en-US" altLang="en-US" sz="1200">
                <a:solidFill>
                  <a:srgbClr val="053249"/>
                </a:solidFill>
                <a:latin typeface="Arial" panose="020B0604020202020204" pitchFamily="34" charset="0"/>
                <a:ea typeface="MS PGothic" pitchFamily="34" charset="-128"/>
                <a:cs typeface="Arial" panose="020B0604020202020204" pitchFamily="34" charset="0"/>
              </a:rPr>
              <a:t>Select indicator</a:t>
            </a:r>
          </a:p>
          <a:p>
            <a:pPr marL="953536" lvl="1" indent="-342900" algn="just">
              <a:buFont typeface="+mj-lt"/>
              <a:buAutoNum type="arabicPeriod"/>
            </a:pPr>
            <a:r>
              <a:rPr lang="en-US" altLang="en-US" sz="1200">
                <a:solidFill>
                  <a:srgbClr val="053249"/>
                </a:solidFill>
                <a:latin typeface="Arial" panose="020B0604020202020204" pitchFamily="34" charset="0"/>
                <a:ea typeface="MS PGothic" pitchFamily="34" charset="-128"/>
                <a:cs typeface="Arial" panose="020B0604020202020204" pitchFamily="34" charset="0"/>
              </a:rPr>
              <a:t>Navigate the map</a:t>
            </a:r>
          </a:p>
          <a:p>
            <a:pPr marL="953536" lvl="1" indent="-342900" algn="just">
              <a:buFont typeface="+mj-lt"/>
              <a:buAutoNum type="arabicPeriod"/>
            </a:pPr>
            <a:r>
              <a:rPr lang="en-US" altLang="en-US" sz="1200">
                <a:solidFill>
                  <a:srgbClr val="053249"/>
                </a:solidFill>
                <a:latin typeface="Arial" panose="020B0604020202020204" pitchFamily="34" charset="0"/>
                <a:ea typeface="MS PGothic" pitchFamily="34" charset="-128"/>
                <a:cs typeface="Arial" panose="020B0604020202020204" pitchFamily="34" charset="0"/>
              </a:rPr>
              <a:t>Embed the map</a:t>
            </a:r>
          </a:p>
          <a:p>
            <a:pPr marL="953536" lvl="1" indent="-342900" algn="just">
              <a:buFont typeface="+mj-lt"/>
              <a:buAutoNum type="arabicPeriod"/>
            </a:pPr>
            <a:r>
              <a:rPr lang="en-US" altLang="en-US" sz="1200">
                <a:solidFill>
                  <a:srgbClr val="053249"/>
                </a:solidFill>
                <a:latin typeface="Arial" panose="020B0604020202020204" pitchFamily="34" charset="0"/>
                <a:ea typeface="MS PGothic" pitchFamily="34" charset="-128"/>
                <a:cs typeface="Arial" panose="020B0604020202020204" pitchFamily="34" charset="0"/>
              </a:rPr>
              <a:t>Copy-paste map configuration</a:t>
            </a:r>
          </a:p>
          <a:p>
            <a:pPr marL="342900" indent="-342900" algn="just">
              <a:buFont typeface="Wingdings" panose="05000000000000000000" pitchFamily="2" charset="2"/>
              <a:buChar char="§"/>
            </a:pPr>
            <a:r>
              <a:rPr lang="en-US" altLang="en-US" sz="1600">
                <a:solidFill>
                  <a:srgbClr val="053249"/>
                </a:solidFill>
                <a:latin typeface="Arial" panose="020B0604020202020204" pitchFamily="34" charset="0"/>
                <a:ea typeface="MS PGothic" pitchFamily="34" charset="-128"/>
                <a:cs typeface="Arial" panose="020B0604020202020204" pitchFamily="34" charset="0"/>
              </a:rPr>
              <a:t>Map embedding </a:t>
            </a:r>
            <a:r>
              <a:rPr lang="en-US" altLang="en-US" sz="1600" i="1">
                <a:solidFill>
                  <a:srgbClr val="053249"/>
                </a:solidFill>
                <a:latin typeface="Arial" panose="020B0604020202020204" pitchFamily="34" charset="0"/>
                <a:ea typeface="MS PGothic" pitchFamily="34" charset="-128"/>
                <a:cs typeface="Arial" panose="020B0604020202020204" pitchFamily="34" charset="0"/>
              </a:rPr>
              <a:t>options</a:t>
            </a:r>
          </a:p>
          <a:p>
            <a:pPr marL="953536" lvl="1" indent="-342900" algn="just">
              <a:buFont typeface="Wingdings" panose="05000000000000000000" pitchFamily="2" charset="2"/>
              <a:buChar char="§"/>
            </a:pPr>
            <a:r>
              <a:rPr lang="en-US" altLang="en-US" sz="1600" i="1">
                <a:solidFill>
                  <a:srgbClr val="053249"/>
                </a:solidFill>
                <a:latin typeface="Arial" panose="020B0604020202020204" pitchFamily="34" charset="0"/>
                <a:ea typeface="MS PGothic" pitchFamily="34" charset="-128"/>
                <a:cs typeface="Arial" panose="020B0604020202020204" pitchFamily="34" charset="0"/>
              </a:rPr>
              <a:t>Simple Map</a:t>
            </a:r>
            <a:r>
              <a:rPr lang="en-US" altLang="en-US" sz="1600">
                <a:solidFill>
                  <a:srgbClr val="053249"/>
                </a:solidFill>
                <a:latin typeface="Arial" panose="020B0604020202020204" pitchFamily="34" charset="0"/>
                <a:ea typeface="MS PGothic" pitchFamily="34" charset="-128"/>
                <a:cs typeface="Arial" panose="020B0604020202020204" pitchFamily="34" charset="0"/>
              </a:rPr>
              <a:t> </a:t>
            </a:r>
            <a:r>
              <a:rPr lang="en-US" altLang="en-US" sz="1200">
                <a:solidFill>
                  <a:srgbClr val="053249"/>
                </a:solidFill>
                <a:latin typeface="Arial" panose="020B0604020202020204" pitchFamily="34" charset="0"/>
                <a:ea typeface="MS PGothic" pitchFamily="34" charset="-128"/>
                <a:cs typeface="Arial" panose="020B0604020202020204" pitchFamily="34" charset="0"/>
              </a:rPr>
              <a:t>adding static visualization (zoom level and extent included) via ‘copy as simple map’</a:t>
            </a:r>
          </a:p>
          <a:p>
            <a:pPr marL="953536" lvl="1" indent="-342900" algn="just">
              <a:buFont typeface="Wingdings" panose="05000000000000000000" pitchFamily="2" charset="2"/>
              <a:buChar char="§"/>
            </a:pPr>
            <a:r>
              <a:rPr lang="en-US" altLang="en-US" sz="1600" i="1">
                <a:solidFill>
                  <a:srgbClr val="053249"/>
                </a:solidFill>
                <a:latin typeface="Arial" panose="020B0604020202020204" pitchFamily="34" charset="0"/>
                <a:ea typeface="MS PGothic" pitchFamily="34" charset="-128"/>
                <a:cs typeface="Arial" panose="020B0604020202020204" pitchFamily="34" charset="0"/>
              </a:rPr>
              <a:t>Map Tour Section</a:t>
            </a:r>
            <a:r>
              <a:rPr lang="en-US" altLang="en-US" sz="1600">
                <a:solidFill>
                  <a:srgbClr val="053249"/>
                </a:solidFill>
                <a:latin typeface="Arial" panose="020B0604020202020204" pitchFamily="34" charset="0"/>
                <a:ea typeface="MS PGothic" pitchFamily="34" charset="-128"/>
                <a:cs typeface="Arial" panose="020B0604020202020204" pitchFamily="34" charset="0"/>
              </a:rPr>
              <a:t> </a:t>
            </a:r>
            <a:r>
              <a:rPr lang="en-US" altLang="en-US" sz="1200">
                <a:solidFill>
                  <a:srgbClr val="053249"/>
                </a:solidFill>
                <a:latin typeface="Arial" panose="020B0604020202020204" pitchFamily="34" charset="0"/>
                <a:ea typeface="MS PGothic" pitchFamily="34" charset="-128"/>
                <a:cs typeface="Arial" panose="020B0604020202020204" pitchFamily="34" charset="0"/>
              </a:rPr>
              <a:t>creating a map tour guiding the user into different map visualizations via ‘copy as map tour section’</a:t>
            </a:r>
          </a:p>
          <a:p>
            <a:pPr marL="342900" indent="-342900" algn="just">
              <a:buFont typeface="Wingdings" panose="05000000000000000000" pitchFamily="2" charset="2"/>
              <a:buChar char="§"/>
            </a:pPr>
            <a:r>
              <a:rPr lang="en-US" altLang="en-US" sz="1600">
                <a:solidFill>
                  <a:srgbClr val="053249"/>
                </a:solidFill>
                <a:latin typeface="Arial" panose="020B0604020202020204" pitchFamily="34" charset="0"/>
                <a:ea typeface="MS PGothic" pitchFamily="34" charset="-128"/>
                <a:cs typeface="Arial" panose="020B0604020202020204" pitchFamily="34" charset="0"/>
              </a:rPr>
              <a:t>Export your story</a:t>
            </a:r>
          </a:p>
          <a:p>
            <a:pPr marL="953536" lvl="1" indent="-342900" algn="just">
              <a:buFont typeface="Wingdings" panose="05000000000000000000" pitchFamily="2" charset="2"/>
              <a:buChar char="§"/>
            </a:pPr>
            <a:r>
              <a:rPr lang="en-US" altLang="en-US" sz="1400">
                <a:solidFill>
                  <a:srgbClr val="053249"/>
                </a:solidFill>
                <a:latin typeface="Arial" panose="020B0604020202020204" pitchFamily="34" charset="0"/>
                <a:ea typeface="MS PGothic" pitchFamily="34" charset="-128"/>
                <a:cs typeface="Arial" panose="020B0604020202020204" pitchFamily="34" charset="0"/>
              </a:rPr>
              <a:t>Function to save and share the file with ESA to trigger ‘publishing acceptance’ procedure</a:t>
            </a:r>
          </a:p>
        </p:txBody>
      </p:sp>
      <p:sp>
        <p:nvSpPr>
          <p:cNvPr id="10" name="TextBox 9">
            <a:extLst>
              <a:ext uri="{FF2B5EF4-FFF2-40B4-BE49-F238E27FC236}">
                <a16:creationId xmlns:a16="http://schemas.microsoft.com/office/drawing/2014/main" id="{2661D9F9-8601-2124-FA07-07B0DAA7974B}"/>
              </a:ext>
            </a:extLst>
          </p:cNvPr>
          <p:cNvSpPr txBox="1"/>
          <p:nvPr/>
        </p:nvSpPr>
        <p:spPr>
          <a:xfrm>
            <a:off x="5431315" y="1024869"/>
            <a:ext cx="6430465" cy="338554"/>
          </a:xfrm>
          <a:prstGeom prst="rect">
            <a:avLst/>
          </a:prstGeom>
          <a:noFill/>
        </p:spPr>
        <p:txBody>
          <a:bodyPr wrap="square" rtlCol="0">
            <a:spAutoFit/>
          </a:bodyPr>
          <a:lstStyle/>
          <a:p>
            <a:r>
              <a:rPr lang="en-GB" sz="1600">
                <a:hlinkClick r:id="rId3"/>
              </a:rPr>
              <a:t>Storytelling editor</a:t>
            </a:r>
            <a:r>
              <a:rPr lang="en-GB" sz="1600">
                <a:solidFill>
                  <a:srgbClr val="053249"/>
                </a:solidFill>
                <a:latin typeface="Arial" panose="020B0604020202020204" pitchFamily="34" charset="0"/>
                <a:ea typeface="MS PGothic" pitchFamily="34" charset="-128"/>
                <a:cs typeface="Arial" panose="020B0604020202020204" pitchFamily="34" charset="0"/>
              </a:rPr>
              <a:t>  creating a story based on </a:t>
            </a:r>
            <a:r>
              <a:rPr lang="en-GB" sz="1600" i="1">
                <a:solidFill>
                  <a:srgbClr val="053249"/>
                </a:solidFill>
                <a:latin typeface="Arial" panose="020B0604020202020204" pitchFamily="34" charset="0"/>
                <a:ea typeface="MS PGothic" pitchFamily="34" charset="-128"/>
                <a:cs typeface="Arial" panose="020B0604020202020204" pitchFamily="34" charset="0"/>
              </a:rPr>
              <a:t>markdown language  </a:t>
            </a:r>
          </a:p>
        </p:txBody>
      </p:sp>
      <p:pic>
        <p:nvPicPr>
          <p:cNvPr id="12" name="Picture 11" descr="A red and white sign with a black and white sign&#10;&#10;Description automatically generated">
            <a:extLst>
              <a:ext uri="{FF2B5EF4-FFF2-40B4-BE49-F238E27FC236}">
                <a16:creationId xmlns:a16="http://schemas.microsoft.com/office/drawing/2014/main" id="{C25C9E41-E757-E1D8-B3FA-901AA23A42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95419" y="2478279"/>
            <a:ext cx="244074" cy="205719"/>
          </a:xfrm>
          <a:prstGeom prst="rect">
            <a:avLst/>
          </a:prstGeom>
        </p:spPr>
      </p:pic>
      <p:sp>
        <p:nvSpPr>
          <p:cNvPr id="4" name="TextBox 3">
            <a:extLst>
              <a:ext uri="{FF2B5EF4-FFF2-40B4-BE49-F238E27FC236}">
                <a16:creationId xmlns:a16="http://schemas.microsoft.com/office/drawing/2014/main" id="{02FC60BD-CF55-27E3-EB52-46A44EF28040}"/>
              </a:ext>
            </a:extLst>
          </p:cNvPr>
          <p:cNvSpPr txBox="1"/>
          <p:nvPr/>
        </p:nvSpPr>
        <p:spPr>
          <a:xfrm>
            <a:off x="4430372" y="6019264"/>
            <a:ext cx="7772400" cy="646331"/>
          </a:xfrm>
          <a:prstGeom prst="rect">
            <a:avLst/>
          </a:prstGeom>
          <a:noFill/>
        </p:spPr>
        <p:txBody>
          <a:bodyPr wrap="square">
            <a:spAutoFit/>
          </a:bodyPr>
          <a:lstStyle/>
          <a:p>
            <a:r>
              <a:rPr lang="en-IT" dirty="0"/>
              <a:t>Video Tutorial: </a:t>
            </a:r>
            <a:r>
              <a:rPr lang="en-IT" dirty="0">
                <a:hlinkClick r:id="rId5"/>
              </a:rPr>
              <a:t>http://eox-gtif-public.s3.eu-central-1.amazonaws.com/videos/story_map_export_example.webm</a:t>
            </a:r>
            <a:r>
              <a:rPr lang="en-IT" dirty="0"/>
              <a:t> </a:t>
            </a:r>
          </a:p>
        </p:txBody>
      </p:sp>
      <p:pic>
        <p:nvPicPr>
          <p:cNvPr id="5" name="Picture 4">
            <a:extLst>
              <a:ext uri="{FF2B5EF4-FFF2-40B4-BE49-F238E27FC236}">
                <a16:creationId xmlns:a16="http://schemas.microsoft.com/office/drawing/2014/main" id="{F559785B-EA67-B489-C14F-2C5A1450DFA3}"/>
              </a:ext>
            </a:extLst>
          </p:cNvPr>
          <p:cNvPicPr>
            <a:picLocks noChangeAspect="1"/>
          </p:cNvPicPr>
          <p:nvPr/>
        </p:nvPicPr>
        <p:blipFill>
          <a:blip r:embed="rId6"/>
          <a:stretch>
            <a:fillRect/>
          </a:stretch>
        </p:blipFill>
        <p:spPr>
          <a:xfrm>
            <a:off x="4041151" y="1571593"/>
            <a:ext cx="7772400" cy="4261538"/>
          </a:xfrm>
          <a:prstGeom prst="rect">
            <a:avLst/>
          </a:prstGeom>
        </p:spPr>
      </p:pic>
    </p:spTree>
    <p:extLst>
      <p:ext uri="{BB962C8B-B14F-4D97-AF65-F5344CB8AC3E}">
        <p14:creationId xmlns:p14="http://schemas.microsoft.com/office/powerpoint/2010/main" val="79241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lstStyle/>
          <a:p>
            <a:r>
              <a:rPr lang="en-GB"/>
              <a:t>STORYTELLING</a:t>
            </a:r>
          </a:p>
        </p:txBody>
      </p:sp>
      <p:pic>
        <p:nvPicPr>
          <p:cNvPr id="7" name="Picture 6" descr="A bright light from the earth&#10;&#10;Description automatically generated with medium confidence">
            <a:extLst>
              <a:ext uri="{FF2B5EF4-FFF2-40B4-BE49-F238E27FC236}">
                <a16:creationId xmlns:a16="http://schemas.microsoft.com/office/drawing/2014/main" id="{C02003CC-8799-18B0-C8C9-CFD634717F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6889" y="1202904"/>
            <a:ext cx="8671560" cy="4914900"/>
          </a:xfrm>
          <a:prstGeom prst="rect">
            <a:avLst/>
          </a:prstGeom>
        </p:spPr>
      </p:pic>
      <p:sp>
        <p:nvSpPr>
          <p:cNvPr id="9" name="TextBox 8">
            <a:extLst>
              <a:ext uri="{FF2B5EF4-FFF2-40B4-BE49-F238E27FC236}">
                <a16:creationId xmlns:a16="http://schemas.microsoft.com/office/drawing/2014/main" id="{BE72244F-33D4-9A55-60B2-6A5D96756313}"/>
              </a:ext>
            </a:extLst>
          </p:cNvPr>
          <p:cNvSpPr txBox="1"/>
          <p:nvPr/>
        </p:nvSpPr>
        <p:spPr>
          <a:xfrm>
            <a:off x="2250614" y="3769396"/>
            <a:ext cx="4369015" cy="187743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US" altLang="en-US" sz="2000" b="1" dirty="0">
                <a:solidFill>
                  <a:schemeClr val="bg1"/>
                </a:solidFill>
                <a:latin typeface="Arial" panose="020B0604020202020204" pitchFamily="34" charset="0"/>
                <a:ea typeface="MS PGothic" pitchFamily="34" charset="-128"/>
                <a:cs typeface="Arial" panose="020B0604020202020204" pitchFamily="34" charset="0"/>
              </a:rPr>
              <a:t>Additional resources</a:t>
            </a:r>
          </a:p>
          <a:p>
            <a:pPr marL="896386" lvl="1" indent="-285750" algn="just">
              <a:buFont typeface="Arial" panose="020B0604020202020204" pitchFamily="34" charset="0"/>
              <a:buChar char="•"/>
            </a:pPr>
            <a:r>
              <a:rPr lang="en-US" altLang="en-US" sz="2000" dirty="0">
                <a:solidFill>
                  <a:schemeClr val="bg1"/>
                </a:solidFill>
                <a:latin typeface="Arial" panose="020B0604020202020204" pitchFamily="34" charset="0"/>
                <a:ea typeface="MS PGothic" pitchFamily="34" charset="-128"/>
                <a:cs typeface="Arial" panose="020B0604020202020204" pitchFamily="34" charset="0"/>
                <a:hlinkClick r:id="rId3">
                  <a:extLst>
                    <a:ext uri="{A12FA001-AC4F-418D-AE19-62706E023703}">
                      <ahyp:hlinkClr xmlns:ahyp="http://schemas.microsoft.com/office/drawing/2018/hyperlinkcolor" val="tx"/>
                    </a:ext>
                  </a:extLst>
                </a:hlinkClick>
              </a:rPr>
              <a:t>Storytelling editor user guide</a:t>
            </a:r>
            <a:endParaRPr lang="en-US" altLang="en-US" sz="2000" dirty="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r>
              <a:rPr lang="en-US" altLang="en-US" sz="2000" dirty="0">
                <a:solidFill>
                  <a:schemeClr val="bg1"/>
                </a:solidFill>
                <a:latin typeface="Arial" panose="020B0604020202020204" pitchFamily="34" charset="0"/>
                <a:ea typeface="MS PGothic" pitchFamily="34" charset="-128"/>
                <a:cs typeface="Arial" panose="020B0604020202020204" pitchFamily="34" charset="0"/>
                <a:hlinkClick r:id="rId4">
                  <a:extLst>
                    <a:ext uri="{A12FA001-AC4F-418D-AE19-62706E023703}">
                      <ahyp:hlinkClr xmlns:ahyp="http://schemas.microsoft.com/office/drawing/2018/hyperlinkcolor" val="tx"/>
                    </a:ext>
                  </a:extLst>
                </a:hlinkClick>
              </a:rPr>
              <a:t>Storytelling documents/APIs</a:t>
            </a:r>
            <a:endParaRPr lang="en-US" altLang="en-US" sz="2000" dirty="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r>
              <a:rPr lang="en-US" altLang="en-US" sz="2000" dirty="0">
                <a:solidFill>
                  <a:schemeClr val="bg1"/>
                </a:solidFill>
                <a:latin typeface="Arial" panose="020B0604020202020204" pitchFamily="34" charset="0"/>
                <a:ea typeface="MS PGothic" pitchFamily="34" charset="-128"/>
                <a:cs typeface="Arial" panose="020B0604020202020204" pitchFamily="34" charset="0"/>
                <a:hlinkClick r:id="rId5">
                  <a:extLst>
                    <a:ext uri="{A12FA001-AC4F-418D-AE19-62706E023703}">
                      <ahyp:hlinkClr xmlns:ahyp="http://schemas.microsoft.com/office/drawing/2018/hyperlinkcolor" val="tx"/>
                    </a:ext>
                  </a:extLst>
                </a:hlinkClick>
              </a:rPr>
              <a:t>Markdown</a:t>
            </a:r>
            <a:endParaRPr lang="en-US" altLang="en-US" sz="2000" dirty="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r>
              <a:rPr lang="en-US" altLang="en-US" sz="2000" dirty="0">
                <a:solidFill>
                  <a:schemeClr val="bg1"/>
                </a:solidFill>
                <a:latin typeface="Arial" panose="020B0604020202020204" pitchFamily="34" charset="0"/>
                <a:ea typeface="MS PGothic" pitchFamily="34" charset="-128"/>
                <a:cs typeface="Arial" panose="020B0604020202020204" pitchFamily="34" charset="0"/>
                <a:hlinkClick r:id="rId6">
                  <a:extLst>
                    <a:ext uri="{A12FA001-AC4F-418D-AE19-62706E023703}">
                      <ahyp:hlinkClr xmlns:ahyp="http://schemas.microsoft.com/office/drawing/2018/hyperlinkcolor" val="tx"/>
                    </a:ext>
                  </a:extLst>
                </a:hlinkClick>
              </a:rPr>
              <a:t>Video tutorial</a:t>
            </a:r>
            <a:endParaRPr lang="en-US" altLang="en-US" sz="2000" dirty="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endParaRPr lang="en-US" altLang="en-US" sz="1600" dirty="0">
              <a:solidFill>
                <a:srgbClr val="053249"/>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255187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ire in the forest&#10;&#10;Description automatically generated">
            <a:extLst>
              <a:ext uri="{FF2B5EF4-FFF2-40B4-BE49-F238E27FC236}">
                <a16:creationId xmlns:a16="http://schemas.microsoft.com/office/drawing/2014/main" id="{DAFECB6D-2D47-BC52-99AF-C64D6C7A05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860" y="1311693"/>
            <a:ext cx="11764800" cy="5328000"/>
          </a:xfrm>
          <a:prstGeom prst="rect">
            <a:avLst/>
          </a:prstGeom>
          <a:noFill/>
          <a:ln>
            <a:noFill/>
          </a:ln>
        </p:spPr>
      </p:pic>
      <p:sp>
        <p:nvSpPr>
          <p:cNvPr id="10" name="Titolo 1">
            <a:extLst>
              <a:ext uri="{FF2B5EF4-FFF2-40B4-BE49-F238E27FC236}">
                <a16:creationId xmlns:a16="http://schemas.microsoft.com/office/drawing/2014/main" id="{0FD6ECFF-D862-9129-5658-B4075180916D}"/>
              </a:ext>
            </a:extLst>
          </p:cNvPr>
          <p:cNvSpPr>
            <a:spLocks noGrp="1"/>
          </p:cNvSpPr>
          <p:nvPr>
            <p:ph type="title"/>
          </p:nvPr>
        </p:nvSpPr>
        <p:spPr>
          <a:xfrm>
            <a:off x="217017" y="360485"/>
            <a:ext cx="7710334" cy="563779"/>
          </a:xfrm>
        </p:spPr>
        <p:txBody>
          <a:bodyPr>
            <a:normAutofit fontScale="90000"/>
          </a:bodyPr>
          <a:lstStyle/>
          <a:p>
            <a:r>
              <a:rPr lang="en-GB" b="0"/>
              <a:t>STORYTELLING</a:t>
            </a:r>
            <a:br>
              <a:rPr lang="en-GB"/>
            </a:br>
            <a:r>
              <a:rPr lang="en-GB" sz="2800"/>
              <a:t>Wildfires impact</a:t>
            </a:r>
          </a:p>
        </p:txBody>
      </p:sp>
    </p:spTree>
    <p:extLst>
      <p:ext uri="{BB962C8B-B14F-4D97-AF65-F5344CB8AC3E}">
        <p14:creationId xmlns:p14="http://schemas.microsoft.com/office/powerpoint/2010/main" val="298569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normAutofit fontScale="90000"/>
          </a:bodyPr>
          <a:lstStyle/>
          <a:p>
            <a:r>
              <a:rPr lang="en-GB" b="0"/>
              <a:t>STORYTELLING</a:t>
            </a:r>
            <a:br>
              <a:rPr lang="en-GB"/>
            </a:br>
            <a:r>
              <a:rPr lang="en-GB" sz="2800"/>
              <a:t>Evaluation of fire impact on a European site</a:t>
            </a:r>
          </a:p>
        </p:txBody>
      </p:sp>
      <p:sp>
        <p:nvSpPr>
          <p:cNvPr id="9" name="TextBox 8">
            <a:extLst>
              <a:ext uri="{FF2B5EF4-FFF2-40B4-BE49-F238E27FC236}">
                <a16:creationId xmlns:a16="http://schemas.microsoft.com/office/drawing/2014/main" id="{BE72244F-33D4-9A55-60B2-6A5D96756313}"/>
              </a:ext>
            </a:extLst>
          </p:cNvPr>
          <p:cNvSpPr txBox="1"/>
          <p:nvPr/>
        </p:nvSpPr>
        <p:spPr>
          <a:xfrm>
            <a:off x="2250614" y="3769396"/>
            <a:ext cx="4369015" cy="187743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US" altLang="en-US" sz="2000" b="1">
                <a:solidFill>
                  <a:schemeClr val="bg1"/>
                </a:solidFill>
                <a:latin typeface="Arial" panose="020B0604020202020204" pitchFamily="34" charset="0"/>
                <a:ea typeface="MS PGothic" pitchFamily="34" charset="-128"/>
                <a:cs typeface="Arial" panose="020B0604020202020204" pitchFamily="34" charset="0"/>
              </a:rPr>
              <a:t>Additional resources</a:t>
            </a:r>
          </a:p>
          <a:p>
            <a:pPr marL="896386" lvl="1" indent="-285750" algn="just">
              <a:buFont typeface="Arial" panose="020B0604020202020204" pitchFamily="34" charset="0"/>
              <a:buChar char="•"/>
            </a:pPr>
            <a:r>
              <a:rPr lang="en-US" altLang="en-US" sz="2000">
                <a:solidFill>
                  <a:schemeClr val="bg1"/>
                </a:solidFill>
                <a:latin typeface="Arial" panose="020B0604020202020204" pitchFamily="34" charset="0"/>
                <a:ea typeface="MS PGothic" pitchFamily="34" charset="-128"/>
                <a:cs typeface="Arial" panose="020B0604020202020204" pitchFamily="34" charset="0"/>
                <a:hlinkClick r:id="rId2">
                  <a:extLst>
                    <a:ext uri="{A12FA001-AC4F-418D-AE19-62706E023703}">
                      <ahyp:hlinkClr xmlns:ahyp="http://schemas.microsoft.com/office/drawing/2018/hyperlinkcolor" val="tx"/>
                    </a:ext>
                  </a:extLst>
                </a:hlinkClick>
              </a:rPr>
              <a:t>Storytelling editor user guide</a:t>
            </a:r>
            <a:endParaRPr lang="en-US" altLang="en-US" sz="200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r>
              <a:rPr lang="en-US" altLang="en-US" sz="2000">
                <a:solidFill>
                  <a:schemeClr val="bg1"/>
                </a:solidFill>
                <a:latin typeface="Arial" panose="020B0604020202020204" pitchFamily="34" charset="0"/>
                <a:ea typeface="MS PGothic" pitchFamily="34" charset="-128"/>
                <a:cs typeface="Arial" panose="020B0604020202020204" pitchFamily="34" charset="0"/>
                <a:hlinkClick r:id="rId3">
                  <a:extLst>
                    <a:ext uri="{A12FA001-AC4F-418D-AE19-62706E023703}">
                      <ahyp:hlinkClr xmlns:ahyp="http://schemas.microsoft.com/office/drawing/2018/hyperlinkcolor" val="tx"/>
                    </a:ext>
                  </a:extLst>
                </a:hlinkClick>
              </a:rPr>
              <a:t>Storytelling documents/APIs</a:t>
            </a:r>
            <a:endParaRPr lang="en-US" altLang="en-US" sz="200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r>
              <a:rPr lang="en-US" altLang="en-US" sz="2000">
                <a:solidFill>
                  <a:schemeClr val="bg1"/>
                </a:solidFill>
                <a:latin typeface="Arial" panose="020B0604020202020204" pitchFamily="34" charset="0"/>
                <a:ea typeface="MS PGothic" pitchFamily="34" charset="-128"/>
                <a:cs typeface="Arial" panose="020B0604020202020204" pitchFamily="34" charset="0"/>
                <a:hlinkClick r:id="rId4">
                  <a:extLst>
                    <a:ext uri="{A12FA001-AC4F-418D-AE19-62706E023703}">
                      <ahyp:hlinkClr xmlns:ahyp="http://schemas.microsoft.com/office/drawing/2018/hyperlinkcolor" val="tx"/>
                    </a:ext>
                  </a:extLst>
                </a:hlinkClick>
              </a:rPr>
              <a:t>Markdown</a:t>
            </a:r>
            <a:endParaRPr lang="en-US" altLang="en-US" sz="200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r>
              <a:rPr lang="en-US" altLang="en-US" sz="2000">
                <a:solidFill>
                  <a:schemeClr val="bg1"/>
                </a:solidFill>
                <a:latin typeface="Arial" panose="020B0604020202020204" pitchFamily="34" charset="0"/>
                <a:ea typeface="MS PGothic" pitchFamily="34" charset="-128"/>
                <a:cs typeface="Arial" panose="020B0604020202020204" pitchFamily="34" charset="0"/>
                <a:hlinkClick r:id="rId5">
                  <a:extLst>
                    <a:ext uri="{A12FA001-AC4F-418D-AE19-62706E023703}">
                      <ahyp:hlinkClr xmlns:ahyp="http://schemas.microsoft.com/office/drawing/2018/hyperlinkcolor" val="tx"/>
                    </a:ext>
                  </a:extLst>
                </a:hlinkClick>
              </a:rPr>
              <a:t>Video tutorial</a:t>
            </a:r>
            <a:endParaRPr lang="en-US" altLang="en-US" sz="200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endParaRPr lang="en-US" altLang="en-US" sz="1600">
              <a:solidFill>
                <a:srgbClr val="053249"/>
              </a:solidFill>
              <a:latin typeface="Arial" panose="020B0604020202020204" pitchFamily="34" charset="0"/>
              <a:ea typeface="MS PGothic" pitchFamily="34" charset="-128"/>
              <a:cs typeface="Arial" panose="020B0604020202020204" pitchFamily="34" charset="0"/>
            </a:endParaRPr>
          </a:p>
        </p:txBody>
      </p:sp>
      <p:sp>
        <p:nvSpPr>
          <p:cNvPr id="15" name="TextBox 14">
            <a:extLst>
              <a:ext uri="{FF2B5EF4-FFF2-40B4-BE49-F238E27FC236}">
                <a16:creationId xmlns:a16="http://schemas.microsoft.com/office/drawing/2014/main" id="{D6BA955B-524D-3018-91A6-B0DC3629D900}"/>
              </a:ext>
            </a:extLst>
          </p:cNvPr>
          <p:cNvSpPr txBox="1"/>
          <p:nvPr/>
        </p:nvSpPr>
        <p:spPr>
          <a:xfrm>
            <a:off x="2250614" y="4484594"/>
            <a:ext cx="8428687" cy="1754326"/>
          </a:xfrm>
          <a:prstGeom prst="rect">
            <a:avLst/>
          </a:prstGeom>
          <a:noFill/>
          <a:ln>
            <a:solidFill>
              <a:srgbClr val="002060"/>
            </a:solidFill>
          </a:ln>
        </p:spPr>
        <p:txBody>
          <a:bodyPr wrap="square" rtlCol="0">
            <a:spAutoFit/>
          </a:bodyPr>
          <a:lstStyle/>
          <a:p>
            <a:r>
              <a:rPr lang="en-GB" b="1" dirty="0"/>
              <a:t>Related articles</a:t>
            </a:r>
            <a:endParaRPr lang="en-GB" dirty="0"/>
          </a:p>
          <a:p>
            <a:pPr marL="285750" indent="-285750">
              <a:buFont typeface="Wingdings" panose="05000000000000000000" pitchFamily="2" charset="2"/>
              <a:buChar char="§"/>
            </a:pPr>
            <a:r>
              <a:rPr lang="en-GB" dirty="0">
                <a:hlinkClick r:id="rId6"/>
              </a:rPr>
              <a:t>Wildfire France - </a:t>
            </a:r>
            <a:r>
              <a:rPr lang="en-GB" sz="1400" dirty="0">
                <a:hlinkClick r:id="rId6"/>
              </a:rPr>
              <a:t>ESA</a:t>
            </a:r>
            <a:endParaRPr lang="en-GB" sz="1400" dirty="0"/>
          </a:p>
          <a:p>
            <a:pPr marL="285750" indent="-285750">
              <a:buFont typeface="Wingdings" panose="05000000000000000000" pitchFamily="2" charset="2"/>
              <a:buChar char="§"/>
            </a:pPr>
            <a:r>
              <a:rPr lang="en-GB" dirty="0">
                <a:hlinkClick r:id="rId7"/>
              </a:rPr>
              <a:t>EU 2022 wildfire season - </a:t>
            </a:r>
            <a:r>
              <a:rPr lang="en-GB" sz="1400" dirty="0">
                <a:hlinkClick r:id="rId7"/>
              </a:rPr>
              <a:t>EU ScienceHub</a:t>
            </a:r>
            <a:endParaRPr lang="en-GB" sz="1400" dirty="0"/>
          </a:p>
          <a:p>
            <a:pPr marL="285750" indent="-285750">
              <a:buFont typeface="Wingdings" panose="05000000000000000000" pitchFamily="2" charset="2"/>
              <a:buChar char="§"/>
            </a:pPr>
            <a:r>
              <a:rPr lang="en-GB" dirty="0">
                <a:hlinkClick r:id="rId8"/>
              </a:rPr>
              <a:t>Forest fires report – </a:t>
            </a:r>
            <a:r>
              <a:rPr lang="en-GB" sz="1400" dirty="0">
                <a:hlinkClick r:id="rId8"/>
              </a:rPr>
              <a:t>European Forest Fire Information System</a:t>
            </a:r>
            <a:endParaRPr lang="en-GB" sz="1400" dirty="0"/>
          </a:p>
          <a:p>
            <a:pPr marL="285750" indent="-285750">
              <a:buFont typeface="Wingdings" panose="05000000000000000000" pitchFamily="2" charset="2"/>
              <a:buChar char="§"/>
            </a:pPr>
            <a:r>
              <a:rPr lang="en-GB" dirty="0">
                <a:hlinkClick r:id="rId9"/>
              </a:rPr>
              <a:t>Summer wildfire emissions - </a:t>
            </a:r>
            <a:r>
              <a:rPr lang="en-GB" sz="1400" dirty="0">
                <a:hlinkClick r:id="rId9"/>
              </a:rPr>
              <a:t>Copernicus Atmosphere Monitoring Service</a:t>
            </a:r>
            <a:endParaRPr lang="en-GB" sz="1400" dirty="0"/>
          </a:p>
          <a:p>
            <a:endParaRPr lang="en-GB" dirty="0"/>
          </a:p>
        </p:txBody>
      </p:sp>
      <p:pic>
        <p:nvPicPr>
          <p:cNvPr id="6" name="Picture 5" descr="A white text with black text&#10;&#10;Description automatically generated">
            <a:extLst>
              <a:ext uri="{FF2B5EF4-FFF2-40B4-BE49-F238E27FC236}">
                <a16:creationId xmlns:a16="http://schemas.microsoft.com/office/drawing/2014/main" id="{20B0DE59-4CAB-B20C-4112-A97771E8BE15}"/>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03078" y="1211166"/>
            <a:ext cx="10973785" cy="3198273"/>
          </a:xfrm>
          <a:prstGeom prst="rect">
            <a:avLst/>
          </a:prstGeom>
        </p:spPr>
      </p:pic>
    </p:spTree>
    <p:extLst>
      <p:ext uri="{BB962C8B-B14F-4D97-AF65-F5344CB8AC3E}">
        <p14:creationId xmlns:p14="http://schemas.microsoft.com/office/powerpoint/2010/main" val="394419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A8E5603F-713C-9608-104E-9F3753048C77}"/>
              </a:ext>
            </a:extLst>
          </p:cNvPr>
          <p:cNvGraphicFramePr>
            <a:graphicFrameLocks noGrp="1"/>
          </p:cNvGraphicFramePr>
          <p:nvPr>
            <p:ph idx="1"/>
            <p:extLst>
              <p:ext uri="{D42A27DB-BD31-4B8C-83A1-F6EECF244321}">
                <p14:modId xmlns:p14="http://schemas.microsoft.com/office/powerpoint/2010/main" val="1375890308"/>
              </p:ext>
            </p:extLst>
          </p:nvPr>
        </p:nvGraphicFramePr>
        <p:xfrm>
          <a:off x="217017" y="1082675"/>
          <a:ext cx="11644783" cy="5521960"/>
        </p:xfrm>
        <a:graphic>
          <a:graphicData uri="http://schemas.openxmlformats.org/drawingml/2006/table">
            <a:tbl>
              <a:tblPr firstRow="1" bandRow="1">
                <a:tableStyleId>{5C22544A-7EE6-4342-B048-85BDC9FD1C3A}</a:tableStyleId>
              </a:tblPr>
              <a:tblGrid>
                <a:gridCol w="1478396">
                  <a:extLst>
                    <a:ext uri="{9D8B030D-6E8A-4147-A177-3AD203B41FA5}">
                      <a16:colId xmlns:a16="http://schemas.microsoft.com/office/drawing/2014/main" val="42214142"/>
                    </a:ext>
                  </a:extLst>
                </a:gridCol>
                <a:gridCol w="1140970">
                  <a:extLst>
                    <a:ext uri="{9D8B030D-6E8A-4147-A177-3AD203B41FA5}">
                      <a16:colId xmlns:a16="http://schemas.microsoft.com/office/drawing/2014/main" val="1976123753"/>
                    </a:ext>
                  </a:extLst>
                </a:gridCol>
                <a:gridCol w="5178246">
                  <a:extLst>
                    <a:ext uri="{9D8B030D-6E8A-4147-A177-3AD203B41FA5}">
                      <a16:colId xmlns:a16="http://schemas.microsoft.com/office/drawing/2014/main" val="758611296"/>
                    </a:ext>
                  </a:extLst>
                </a:gridCol>
                <a:gridCol w="3847171">
                  <a:extLst>
                    <a:ext uri="{9D8B030D-6E8A-4147-A177-3AD203B41FA5}">
                      <a16:colId xmlns:a16="http://schemas.microsoft.com/office/drawing/2014/main" val="3336636096"/>
                    </a:ext>
                  </a:extLst>
                </a:gridCol>
              </a:tblGrid>
              <a:tr h="370840">
                <a:tc>
                  <a:txBody>
                    <a:bodyPr/>
                    <a:lstStyle/>
                    <a:p>
                      <a:r>
                        <a:rPr lang="en-IT" sz="1400" dirty="0"/>
                        <a:t>When</a:t>
                      </a:r>
                    </a:p>
                  </a:txBody>
                  <a:tcPr anchor="ctr"/>
                </a:tc>
                <a:tc>
                  <a:txBody>
                    <a:bodyPr/>
                    <a:lstStyle/>
                    <a:p>
                      <a:endParaRPr lang="en-IT" sz="1400" dirty="0"/>
                    </a:p>
                  </a:txBody>
                  <a:tcPr anchor="ctr"/>
                </a:tc>
                <a:tc>
                  <a:txBody>
                    <a:bodyPr/>
                    <a:lstStyle/>
                    <a:p>
                      <a:r>
                        <a:rPr lang="en-IT" sz="1400" dirty="0"/>
                        <a:t>What</a:t>
                      </a:r>
                    </a:p>
                  </a:txBody>
                  <a:tcPr anchor="ctr"/>
                </a:tc>
                <a:tc>
                  <a:txBody>
                    <a:bodyPr/>
                    <a:lstStyle/>
                    <a:p>
                      <a:r>
                        <a:rPr lang="en-IT" sz="1400" dirty="0"/>
                        <a:t>Who</a:t>
                      </a:r>
                    </a:p>
                  </a:txBody>
                  <a:tcPr anchor="ctr"/>
                </a:tc>
                <a:extLst>
                  <a:ext uri="{0D108BD9-81ED-4DB2-BD59-A6C34878D82A}">
                    <a16:rowId xmlns:a16="http://schemas.microsoft.com/office/drawing/2014/main" val="2641645984"/>
                  </a:ext>
                </a:extLst>
              </a:tr>
              <a:tr h="370840">
                <a:tc>
                  <a:txBody>
                    <a:bodyPr/>
                    <a:lstStyle/>
                    <a:p>
                      <a:r>
                        <a:rPr lang="en-IT" sz="1400" dirty="0"/>
                        <a:t>09:00 – 09:05</a:t>
                      </a:r>
                    </a:p>
                  </a:txBody>
                  <a:tcPr anchor="ctr"/>
                </a:tc>
                <a:tc>
                  <a:txBody>
                    <a:bodyPr/>
                    <a:lstStyle/>
                    <a:p>
                      <a:endParaRPr lang="en-IT" sz="1400" dirty="0"/>
                    </a:p>
                  </a:txBody>
                  <a:tcPr anchor="ctr"/>
                </a:tc>
                <a:tc>
                  <a:txBody>
                    <a:bodyPr/>
                    <a:lstStyle/>
                    <a:p>
                      <a:r>
                        <a:rPr lang="en-IT" sz="1400" dirty="0"/>
                        <a:t>Welcome, setup, objectives, agenda</a:t>
                      </a:r>
                    </a:p>
                  </a:txBody>
                  <a:tcPr anchor="ctr"/>
                </a:tc>
                <a:tc>
                  <a:txBody>
                    <a:bodyPr/>
                    <a:lstStyle/>
                    <a:p>
                      <a:r>
                        <a:rPr lang="en-IT" sz="1400" dirty="0"/>
                        <a:t>Manil Maskey (NASA)</a:t>
                      </a:r>
                    </a:p>
                  </a:txBody>
                  <a:tcPr anchor="ctr"/>
                </a:tc>
                <a:extLst>
                  <a:ext uri="{0D108BD9-81ED-4DB2-BD59-A6C34878D82A}">
                    <a16:rowId xmlns:a16="http://schemas.microsoft.com/office/drawing/2014/main" val="3561930334"/>
                  </a:ext>
                </a:extLst>
              </a:tr>
              <a:tr h="370840">
                <a:tc>
                  <a:txBody>
                    <a:bodyPr/>
                    <a:lstStyle/>
                    <a:p>
                      <a:r>
                        <a:rPr lang="en-IT" sz="1400" dirty="0"/>
                        <a:t>09:05 – 09:15</a:t>
                      </a:r>
                    </a:p>
                  </a:txBody>
                  <a:tcPr anchor="ctr"/>
                </a:tc>
                <a:tc>
                  <a:txBody>
                    <a:bodyPr/>
                    <a:lstStyle/>
                    <a:p>
                      <a:endParaRPr lang="en-IT" sz="1400" dirty="0"/>
                    </a:p>
                  </a:txBody>
                  <a:tcPr anchor="ctr"/>
                </a:tc>
                <a:tc>
                  <a:txBody>
                    <a:bodyPr/>
                    <a:lstStyle/>
                    <a:p>
                      <a:r>
                        <a:rPr lang="en-IT" sz="1400" dirty="0"/>
                        <a:t>EO Dashboard project overview</a:t>
                      </a:r>
                    </a:p>
                  </a:txBody>
                  <a:tcPr anchor="ctr"/>
                </a:tc>
                <a:tc>
                  <a:txBody>
                    <a:bodyPr/>
                    <a:lstStyle/>
                    <a:p>
                      <a:r>
                        <a:rPr lang="en-IT" sz="1400" dirty="0"/>
                        <a:t>Anca Anghelea (ESA)</a:t>
                      </a:r>
                    </a:p>
                  </a:txBody>
                  <a:tcPr anchor="ctr"/>
                </a:tc>
                <a:extLst>
                  <a:ext uri="{0D108BD9-81ED-4DB2-BD59-A6C34878D82A}">
                    <a16:rowId xmlns:a16="http://schemas.microsoft.com/office/drawing/2014/main" val="1430859534"/>
                  </a:ext>
                </a:extLst>
              </a:tr>
              <a:tr h="370840">
                <a:tc>
                  <a:txBody>
                    <a:bodyPr/>
                    <a:lstStyle/>
                    <a:p>
                      <a:r>
                        <a:rPr lang="en-IT" sz="1400" dirty="0"/>
                        <a:t>09:15 – 09:30 </a:t>
                      </a:r>
                    </a:p>
                  </a:txBody>
                  <a:tcPr anchor="ctr"/>
                </a:tc>
                <a:tc>
                  <a:txBody>
                    <a:bodyPr/>
                    <a:lstStyle/>
                    <a:p>
                      <a:r>
                        <a:rPr lang="en-GB" sz="1400" dirty="0">
                          <a:solidFill>
                            <a:srgbClr val="F1666A"/>
                          </a:solidFill>
                        </a:rPr>
                        <a:t>H</a:t>
                      </a:r>
                      <a:r>
                        <a:rPr lang="en-IT" sz="1400" dirty="0">
                          <a:solidFill>
                            <a:srgbClr val="F1666A"/>
                          </a:solidFill>
                        </a:rPr>
                        <a:t>ands-on</a:t>
                      </a:r>
                    </a:p>
                  </a:txBody>
                  <a:tcPr anchor="ctr"/>
                </a:tc>
                <a:tc>
                  <a:txBody>
                    <a:bodyPr/>
                    <a:lstStyle/>
                    <a:p>
                      <a:r>
                        <a:rPr lang="en-IT" sz="1400" b="0" dirty="0"/>
                        <a:t>Follow-along EO Dashboard DEMO</a:t>
                      </a:r>
                    </a:p>
                  </a:txBody>
                  <a:tcPr anchor="ctr"/>
                </a:tc>
                <a:tc>
                  <a:txBody>
                    <a:bodyPr/>
                    <a:lstStyle/>
                    <a:p>
                      <a:r>
                        <a:rPr lang="en-IT" sz="1400" dirty="0"/>
                        <a:t>Anca Anghelea (ESA)</a:t>
                      </a:r>
                    </a:p>
                  </a:txBody>
                  <a:tcPr anchor="ctr"/>
                </a:tc>
                <a:extLst>
                  <a:ext uri="{0D108BD9-81ED-4DB2-BD59-A6C34878D82A}">
                    <a16:rowId xmlns:a16="http://schemas.microsoft.com/office/drawing/2014/main" val="365197323"/>
                  </a:ext>
                </a:extLst>
              </a:tr>
              <a:tr h="370840">
                <a:tc>
                  <a:txBody>
                    <a:bodyPr/>
                    <a:lstStyle/>
                    <a:p>
                      <a:r>
                        <a:rPr lang="en-IT" sz="1400" dirty="0"/>
                        <a:t>09:30 – 10:00 </a:t>
                      </a:r>
                    </a:p>
                  </a:txBody>
                  <a:tcPr anchor="ctr"/>
                </a:tc>
                <a:tc>
                  <a:txBody>
                    <a:bodyPr/>
                    <a:lstStyle/>
                    <a:p>
                      <a:endParaRPr lang="en-IT" sz="1400" dirty="0">
                        <a:solidFill>
                          <a:srgbClr val="F1666A"/>
                        </a:solidFill>
                      </a:endParaRPr>
                    </a:p>
                  </a:txBody>
                  <a:tcPr anchor="ctr"/>
                </a:tc>
                <a:tc>
                  <a:txBody>
                    <a:bodyPr/>
                    <a:lstStyle/>
                    <a:p>
                      <a:r>
                        <a:rPr lang="en-GB" sz="1400" b="0" i="0" u="none" strike="noStrike" kern="1200" dirty="0">
                          <a:solidFill>
                            <a:schemeClr val="dk1"/>
                          </a:solidFill>
                          <a:effectLst/>
                          <a:latin typeface="+mn-lt"/>
                          <a:ea typeface="+mn-ea"/>
                          <a:cs typeface="+mn-cs"/>
                        </a:rPr>
                        <a:t>Accessing and working with EO Data  from NASA, JAXA, ESA</a:t>
                      </a:r>
                      <a:endParaRPr lang="en-IT" sz="1400" dirty="0"/>
                    </a:p>
                  </a:txBody>
                  <a:tcPr anchor="ctr"/>
                </a:tc>
                <a:tc>
                  <a:txBody>
                    <a:bodyPr/>
                    <a:lstStyle/>
                    <a:p>
                      <a:r>
                        <a:rPr lang="en-IT" sz="1400" dirty="0"/>
                        <a:t>Rajat Shinde (NASA)</a:t>
                      </a:r>
                    </a:p>
                    <a:p>
                      <a:r>
                        <a:rPr lang="en-IT" sz="1400" dirty="0"/>
                        <a:t>Kaori Kuroiwa (RESTEC for JAXA)</a:t>
                      </a:r>
                    </a:p>
                    <a:p>
                      <a:r>
                        <a:rPr lang="en-IT" sz="1400" dirty="0"/>
                        <a:t>Diego Moglioni (STARION for ESA)</a:t>
                      </a:r>
                    </a:p>
                  </a:txBody>
                  <a:tcPr anchor="ctr"/>
                </a:tc>
                <a:extLst>
                  <a:ext uri="{0D108BD9-81ED-4DB2-BD59-A6C34878D82A}">
                    <a16:rowId xmlns:a16="http://schemas.microsoft.com/office/drawing/2014/main" val="3029585572"/>
                  </a:ext>
                </a:extLst>
              </a:tr>
              <a:tr h="370840">
                <a:tc>
                  <a:txBody>
                    <a:bodyPr/>
                    <a:lstStyle/>
                    <a:p>
                      <a:r>
                        <a:rPr lang="en-IT" sz="1400" dirty="0"/>
                        <a:t>10:00 – 10:15</a:t>
                      </a:r>
                    </a:p>
                  </a:txBody>
                  <a:tcPr anchor="ctr"/>
                </a:tc>
                <a:tc>
                  <a:txBody>
                    <a:bodyPr/>
                    <a:lstStyle/>
                    <a:p>
                      <a:endParaRPr lang="en-IT" sz="1400" dirty="0">
                        <a:solidFill>
                          <a:srgbClr val="F1666A"/>
                        </a:solidFill>
                      </a:endParaRPr>
                    </a:p>
                  </a:txBody>
                  <a:tcPr anchor="ctr"/>
                </a:tc>
                <a:tc>
                  <a:txBody>
                    <a:bodyPr/>
                    <a:lstStyle/>
                    <a:p>
                      <a:r>
                        <a:rPr lang="en-IT" sz="1400" dirty="0"/>
                        <a:t>EO Dashboard STAC Catalogue</a:t>
                      </a:r>
                    </a:p>
                  </a:txBody>
                  <a:tcPr anchor="ctr"/>
                </a:tc>
                <a:tc>
                  <a:txBody>
                    <a:bodyPr/>
                    <a:lstStyle/>
                    <a:p>
                      <a:r>
                        <a:rPr lang="en-IT" sz="1400" dirty="0"/>
                        <a:t>Lubomir Dolezal (EOX)</a:t>
                      </a:r>
                    </a:p>
                  </a:txBody>
                  <a:tcPr anchor="ctr"/>
                </a:tc>
                <a:extLst>
                  <a:ext uri="{0D108BD9-81ED-4DB2-BD59-A6C34878D82A}">
                    <a16:rowId xmlns:a16="http://schemas.microsoft.com/office/drawing/2014/main" val="540038569"/>
                  </a:ext>
                </a:extLst>
              </a:tr>
              <a:tr h="370840">
                <a:tc>
                  <a:txBody>
                    <a:bodyPr/>
                    <a:lstStyle/>
                    <a:p>
                      <a:r>
                        <a:rPr lang="en-IT" sz="1400" dirty="0"/>
                        <a:t>10:15 – 10:30</a:t>
                      </a:r>
                    </a:p>
                  </a:txBody>
                  <a:tcPr anchor="ctr">
                    <a:solidFill>
                      <a:schemeClr val="accent4">
                        <a:lumMod val="40000"/>
                        <a:lumOff val="60000"/>
                      </a:schemeClr>
                    </a:solidFill>
                  </a:tcPr>
                </a:tc>
                <a:tc>
                  <a:txBody>
                    <a:bodyPr/>
                    <a:lstStyle/>
                    <a:p>
                      <a:endParaRPr lang="en-IT" sz="1400" dirty="0">
                        <a:solidFill>
                          <a:srgbClr val="F1666A"/>
                        </a:solidFill>
                      </a:endParaRPr>
                    </a:p>
                  </a:txBody>
                  <a:tcPr anchor="ctr">
                    <a:solidFill>
                      <a:schemeClr val="accent4">
                        <a:lumMod val="40000"/>
                        <a:lumOff val="60000"/>
                      </a:schemeClr>
                    </a:solidFill>
                  </a:tcPr>
                </a:tc>
                <a:tc>
                  <a:txBody>
                    <a:bodyPr/>
                    <a:lstStyle/>
                    <a:p>
                      <a:r>
                        <a:rPr lang="en-IT" sz="1400" dirty="0"/>
                        <a:t>Break for coffee</a:t>
                      </a:r>
                    </a:p>
                  </a:txBody>
                  <a:tcPr anchor="ctr">
                    <a:solidFill>
                      <a:schemeClr val="accent4">
                        <a:lumMod val="40000"/>
                        <a:lumOff val="60000"/>
                      </a:schemeClr>
                    </a:solidFill>
                  </a:tcPr>
                </a:tc>
                <a:tc>
                  <a:txBody>
                    <a:bodyPr/>
                    <a:lstStyle/>
                    <a:p>
                      <a:endParaRPr lang="en-IT" sz="1400" dirty="0"/>
                    </a:p>
                  </a:txBody>
                  <a:tcPr anchor="ctr">
                    <a:solidFill>
                      <a:schemeClr val="accent4">
                        <a:lumMod val="40000"/>
                        <a:lumOff val="60000"/>
                      </a:schemeClr>
                    </a:solidFill>
                  </a:tcPr>
                </a:tc>
                <a:extLst>
                  <a:ext uri="{0D108BD9-81ED-4DB2-BD59-A6C34878D82A}">
                    <a16:rowId xmlns:a16="http://schemas.microsoft.com/office/drawing/2014/main" val="3940889364"/>
                  </a:ext>
                </a:extLst>
              </a:tr>
              <a:tr h="370840">
                <a:tc>
                  <a:txBody>
                    <a:bodyPr/>
                    <a:lstStyle/>
                    <a:p>
                      <a:r>
                        <a:rPr lang="en-IT" sz="1400" dirty="0"/>
                        <a:t>10:30 – 10:45 </a:t>
                      </a:r>
                    </a:p>
                  </a:txBody>
                  <a:tcPr anchor="ctr"/>
                </a:tc>
                <a:tc>
                  <a:txBody>
                    <a:bodyPr/>
                    <a:lstStyle/>
                    <a:p>
                      <a:r>
                        <a:rPr lang="en-GB" sz="1400" dirty="0">
                          <a:solidFill>
                            <a:srgbClr val="F1666A"/>
                          </a:solidFill>
                        </a:rPr>
                        <a:t>H</a:t>
                      </a:r>
                      <a:r>
                        <a:rPr lang="en-IT" sz="1400" dirty="0">
                          <a:solidFill>
                            <a:srgbClr val="F1666A"/>
                          </a:solidFill>
                        </a:rPr>
                        <a:t>ands-on</a:t>
                      </a:r>
                    </a:p>
                  </a:txBody>
                  <a:tcPr anchor="ctr"/>
                </a:tc>
                <a:tc>
                  <a:txBody>
                    <a:bodyPr/>
                    <a:lstStyle/>
                    <a:p>
                      <a:r>
                        <a:rPr lang="en-IT" sz="1400" b="0" dirty="0"/>
                        <a:t>Storytelling Tool DEMO</a:t>
                      </a:r>
                    </a:p>
                  </a:txBody>
                  <a:tcPr anchor="ctr"/>
                </a:tc>
                <a:tc>
                  <a:txBody>
                    <a:bodyPr/>
                    <a:lstStyle/>
                    <a:p>
                      <a:r>
                        <a:rPr lang="en-IT" sz="1400" dirty="0"/>
                        <a:t>Diego Moglioni (STARION for ESA)</a:t>
                      </a:r>
                    </a:p>
                    <a:p>
                      <a:r>
                        <a:rPr lang="en-IT" sz="1400" dirty="0"/>
                        <a:t>Lubomir Dolezal (EOX)</a:t>
                      </a:r>
                    </a:p>
                  </a:txBody>
                  <a:tcPr anchor="ctr"/>
                </a:tc>
                <a:extLst>
                  <a:ext uri="{0D108BD9-81ED-4DB2-BD59-A6C34878D82A}">
                    <a16:rowId xmlns:a16="http://schemas.microsoft.com/office/drawing/2014/main" val="648423144"/>
                  </a:ext>
                </a:extLst>
              </a:tr>
              <a:tr h="370840">
                <a:tc>
                  <a:txBody>
                    <a:bodyPr/>
                    <a:lstStyle/>
                    <a:p>
                      <a:r>
                        <a:rPr lang="en-IT" sz="1400" dirty="0"/>
                        <a:t>10:45 – 11:45</a:t>
                      </a:r>
                    </a:p>
                  </a:txBody>
                  <a:tcPr anchor="ctr"/>
                </a:tc>
                <a:tc>
                  <a:txBody>
                    <a:bodyPr/>
                    <a:lstStyle/>
                    <a:p>
                      <a:r>
                        <a:rPr lang="en-IT" sz="1400" dirty="0">
                          <a:solidFill>
                            <a:srgbClr val="F1666A"/>
                          </a:solidFill>
                        </a:rPr>
                        <a:t>Hands-on</a:t>
                      </a:r>
                    </a:p>
                  </a:txBody>
                  <a:tcPr anchor="ctr"/>
                </a:tc>
                <a:tc>
                  <a:txBody>
                    <a:bodyPr/>
                    <a:lstStyle/>
                    <a:p>
                      <a:r>
                        <a:rPr lang="en-IT" sz="1400" b="0" dirty="0"/>
                        <a:t>Creating and publishing a story with EO Dashboard</a:t>
                      </a:r>
                    </a:p>
                  </a:txBody>
                  <a:tcPr anchor="ctr"/>
                </a:tc>
                <a:tc>
                  <a:txBody>
                    <a:bodyPr/>
                    <a:lstStyle/>
                    <a:p>
                      <a:r>
                        <a:rPr lang="en-IT" sz="1400" dirty="0"/>
                        <a:t>Anca Anghelea (ESA)</a:t>
                      </a:r>
                    </a:p>
                    <a:p>
                      <a:r>
                        <a:rPr lang="en-IT" sz="1400" dirty="0"/>
                        <a:t>Rajat Shinde (NASA)</a:t>
                      </a:r>
                    </a:p>
                    <a:p>
                      <a:r>
                        <a:rPr lang="en-IT" sz="1400" dirty="0"/>
                        <a:t>Kaori Kuroiwa (RESTEC for JAXA)</a:t>
                      </a:r>
                    </a:p>
                    <a:p>
                      <a:r>
                        <a:rPr lang="en-IT" sz="1400" dirty="0"/>
                        <a:t>Diego Moglioni (STARION for ESA)</a:t>
                      </a:r>
                    </a:p>
                    <a:p>
                      <a:r>
                        <a:rPr lang="en-IT" sz="1400" dirty="0"/>
                        <a:t>Lubomir Dolezal (EOX)</a:t>
                      </a:r>
                    </a:p>
                  </a:txBody>
                  <a:tcPr anchor="ctr"/>
                </a:tc>
                <a:extLst>
                  <a:ext uri="{0D108BD9-81ED-4DB2-BD59-A6C34878D82A}">
                    <a16:rowId xmlns:a16="http://schemas.microsoft.com/office/drawing/2014/main" val="644120932"/>
                  </a:ext>
                </a:extLst>
              </a:tr>
              <a:tr h="370840">
                <a:tc>
                  <a:txBody>
                    <a:bodyPr/>
                    <a:lstStyle/>
                    <a:p>
                      <a:r>
                        <a:rPr lang="en-IT" sz="1400" dirty="0"/>
                        <a:t>11:45 – 11:55</a:t>
                      </a:r>
                    </a:p>
                  </a:txBody>
                  <a:tcPr anchor="ctr"/>
                </a:tc>
                <a:tc>
                  <a:txBody>
                    <a:bodyPr/>
                    <a:lstStyle/>
                    <a:p>
                      <a:endParaRPr lang="en-IT" sz="1400" dirty="0"/>
                    </a:p>
                  </a:txBody>
                  <a:tcPr anchor="ctr"/>
                </a:tc>
                <a:tc>
                  <a:txBody>
                    <a:bodyPr/>
                    <a:lstStyle/>
                    <a:p>
                      <a:r>
                        <a:rPr lang="en-IT" sz="1400" b="0" dirty="0"/>
                        <a:t>Become a contributor to EO Dashboard</a:t>
                      </a:r>
                    </a:p>
                  </a:txBody>
                  <a:tcPr anchor="ctr"/>
                </a:tc>
                <a:tc>
                  <a:txBody>
                    <a:bodyPr/>
                    <a:lstStyle/>
                    <a:p>
                      <a:r>
                        <a:rPr lang="en-IT" sz="1400" dirty="0"/>
                        <a:t>Anca Anghelea (ESA)</a:t>
                      </a:r>
                    </a:p>
                    <a:p>
                      <a:r>
                        <a:rPr lang="en-IT" sz="1400" dirty="0"/>
                        <a:t>Lubomir Dolezal (EOX)</a:t>
                      </a:r>
                    </a:p>
                  </a:txBody>
                  <a:tcPr anchor="ctr"/>
                </a:tc>
                <a:extLst>
                  <a:ext uri="{0D108BD9-81ED-4DB2-BD59-A6C34878D82A}">
                    <a16:rowId xmlns:a16="http://schemas.microsoft.com/office/drawing/2014/main" val="889766980"/>
                  </a:ext>
                </a:extLst>
              </a:tr>
              <a:tr h="370840">
                <a:tc>
                  <a:txBody>
                    <a:bodyPr/>
                    <a:lstStyle/>
                    <a:p>
                      <a:r>
                        <a:rPr lang="en-IT" sz="1400" dirty="0"/>
                        <a:t>11:55 – 12:00 </a:t>
                      </a:r>
                    </a:p>
                  </a:txBody>
                  <a:tcPr anchor="ctr"/>
                </a:tc>
                <a:tc>
                  <a:txBody>
                    <a:bodyPr/>
                    <a:lstStyle/>
                    <a:p>
                      <a:endParaRPr lang="en-IT" sz="1400" dirty="0"/>
                    </a:p>
                  </a:txBody>
                  <a:tcPr anchor="ctr"/>
                </a:tc>
                <a:tc>
                  <a:txBody>
                    <a:bodyPr/>
                    <a:lstStyle/>
                    <a:p>
                      <a:r>
                        <a:rPr lang="en-IT" sz="1400" b="0" dirty="0"/>
                        <a:t>Closing</a:t>
                      </a:r>
                    </a:p>
                  </a:txBody>
                  <a:tcPr anchor="ctr"/>
                </a:tc>
                <a:tc>
                  <a:txBody>
                    <a:bodyPr/>
                    <a:lstStyle/>
                    <a:p>
                      <a:r>
                        <a:rPr lang="en-IT" sz="1400" dirty="0"/>
                        <a:t>Manil Maskey (NASA)</a:t>
                      </a:r>
                    </a:p>
                  </a:txBody>
                  <a:tcPr anchor="ctr"/>
                </a:tc>
                <a:extLst>
                  <a:ext uri="{0D108BD9-81ED-4DB2-BD59-A6C34878D82A}">
                    <a16:rowId xmlns:a16="http://schemas.microsoft.com/office/drawing/2014/main" val="2881188324"/>
                  </a:ext>
                </a:extLst>
              </a:tr>
            </a:tbl>
          </a:graphicData>
        </a:graphic>
      </p:graphicFrame>
      <p:sp>
        <p:nvSpPr>
          <p:cNvPr id="3" name="Title 2">
            <a:extLst>
              <a:ext uri="{FF2B5EF4-FFF2-40B4-BE49-F238E27FC236}">
                <a16:creationId xmlns:a16="http://schemas.microsoft.com/office/drawing/2014/main" id="{E59612A9-8C55-EDCB-9DA9-A4CF4F009783}"/>
              </a:ext>
            </a:extLst>
          </p:cNvPr>
          <p:cNvSpPr>
            <a:spLocks noGrp="1"/>
          </p:cNvSpPr>
          <p:nvPr>
            <p:ph type="title"/>
          </p:nvPr>
        </p:nvSpPr>
        <p:spPr/>
        <p:txBody>
          <a:bodyPr/>
          <a:lstStyle/>
          <a:p>
            <a:r>
              <a:rPr lang="en-IT" dirty="0">
                <a:solidFill>
                  <a:schemeClr val="tx1"/>
                </a:solidFill>
              </a:rPr>
              <a:t>Agenda</a:t>
            </a:r>
          </a:p>
        </p:txBody>
      </p:sp>
    </p:spTree>
    <p:extLst>
      <p:ext uri="{BB962C8B-B14F-4D97-AF65-F5344CB8AC3E}">
        <p14:creationId xmlns:p14="http://schemas.microsoft.com/office/powerpoint/2010/main" val="395915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normAutofit fontScale="90000"/>
          </a:bodyPr>
          <a:lstStyle/>
          <a:p>
            <a:r>
              <a:rPr lang="en-GB" b="0"/>
              <a:t>STORYTELLING</a:t>
            </a:r>
            <a:br>
              <a:rPr lang="en-GB"/>
            </a:br>
            <a:r>
              <a:rPr lang="en-GB" sz="2800"/>
              <a:t>Evaluation of fire impact on a European site</a:t>
            </a:r>
          </a:p>
        </p:txBody>
      </p:sp>
      <p:sp>
        <p:nvSpPr>
          <p:cNvPr id="9" name="TextBox 8">
            <a:extLst>
              <a:ext uri="{FF2B5EF4-FFF2-40B4-BE49-F238E27FC236}">
                <a16:creationId xmlns:a16="http://schemas.microsoft.com/office/drawing/2014/main" id="{BE72244F-33D4-9A55-60B2-6A5D96756313}"/>
              </a:ext>
            </a:extLst>
          </p:cNvPr>
          <p:cNvSpPr txBox="1"/>
          <p:nvPr/>
        </p:nvSpPr>
        <p:spPr>
          <a:xfrm>
            <a:off x="2250614" y="3769396"/>
            <a:ext cx="4369015" cy="1877437"/>
          </a:xfrm>
          <a:prstGeom prst="rect">
            <a:avLst/>
          </a:prstGeom>
          <a:noFill/>
        </p:spPr>
        <p:txBody>
          <a:bodyPr wrap="square" rtlCol="0">
            <a:spAutoFit/>
          </a:bodyPr>
          <a:lstStyle/>
          <a:p>
            <a:pPr marL="285750" indent="-285750" algn="just" fontAlgn="base">
              <a:buFont typeface="Arial" panose="020B0604020202020204" pitchFamily="34" charset="0"/>
              <a:buChar char="•"/>
            </a:pPr>
            <a:r>
              <a:rPr lang="en-US" altLang="en-US" sz="2000" b="1">
                <a:solidFill>
                  <a:schemeClr val="bg1"/>
                </a:solidFill>
                <a:latin typeface="Arial" panose="020B0604020202020204" pitchFamily="34" charset="0"/>
                <a:ea typeface="MS PGothic" pitchFamily="34" charset="-128"/>
                <a:cs typeface="Arial" panose="020B0604020202020204" pitchFamily="34" charset="0"/>
              </a:rPr>
              <a:t>Additional resources</a:t>
            </a:r>
          </a:p>
          <a:p>
            <a:pPr marL="896386" lvl="1" indent="-285750" algn="just">
              <a:buFont typeface="Arial" panose="020B0604020202020204" pitchFamily="34" charset="0"/>
              <a:buChar char="•"/>
            </a:pPr>
            <a:r>
              <a:rPr lang="en-US" altLang="en-US" sz="2000">
                <a:solidFill>
                  <a:schemeClr val="bg1"/>
                </a:solidFill>
                <a:latin typeface="Arial" panose="020B0604020202020204" pitchFamily="34" charset="0"/>
                <a:ea typeface="MS PGothic" pitchFamily="34" charset="-128"/>
                <a:cs typeface="Arial" panose="020B0604020202020204" pitchFamily="34" charset="0"/>
                <a:hlinkClick r:id="rId2">
                  <a:extLst>
                    <a:ext uri="{A12FA001-AC4F-418D-AE19-62706E023703}">
                      <ahyp:hlinkClr xmlns:ahyp="http://schemas.microsoft.com/office/drawing/2018/hyperlinkcolor" val="tx"/>
                    </a:ext>
                  </a:extLst>
                </a:hlinkClick>
              </a:rPr>
              <a:t>Storytelling editor user guide</a:t>
            </a:r>
            <a:endParaRPr lang="en-US" altLang="en-US" sz="200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r>
              <a:rPr lang="en-US" altLang="en-US" sz="2000">
                <a:solidFill>
                  <a:schemeClr val="bg1"/>
                </a:solidFill>
                <a:latin typeface="Arial" panose="020B0604020202020204" pitchFamily="34" charset="0"/>
                <a:ea typeface="MS PGothic" pitchFamily="34" charset="-128"/>
                <a:cs typeface="Arial" panose="020B0604020202020204" pitchFamily="34" charset="0"/>
                <a:hlinkClick r:id="rId3">
                  <a:extLst>
                    <a:ext uri="{A12FA001-AC4F-418D-AE19-62706E023703}">
                      <ahyp:hlinkClr xmlns:ahyp="http://schemas.microsoft.com/office/drawing/2018/hyperlinkcolor" val="tx"/>
                    </a:ext>
                  </a:extLst>
                </a:hlinkClick>
              </a:rPr>
              <a:t>Storytelling documents/APIs</a:t>
            </a:r>
            <a:endParaRPr lang="en-US" altLang="en-US" sz="200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r>
              <a:rPr lang="en-US" altLang="en-US" sz="2000">
                <a:solidFill>
                  <a:schemeClr val="bg1"/>
                </a:solidFill>
                <a:latin typeface="Arial" panose="020B0604020202020204" pitchFamily="34" charset="0"/>
                <a:ea typeface="MS PGothic" pitchFamily="34" charset="-128"/>
                <a:cs typeface="Arial" panose="020B0604020202020204" pitchFamily="34" charset="0"/>
                <a:hlinkClick r:id="rId4">
                  <a:extLst>
                    <a:ext uri="{A12FA001-AC4F-418D-AE19-62706E023703}">
                      <ahyp:hlinkClr xmlns:ahyp="http://schemas.microsoft.com/office/drawing/2018/hyperlinkcolor" val="tx"/>
                    </a:ext>
                  </a:extLst>
                </a:hlinkClick>
              </a:rPr>
              <a:t>Markdown</a:t>
            </a:r>
            <a:endParaRPr lang="en-US" altLang="en-US" sz="200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r>
              <a:rPr lang="en-US" altLang="en-US" sz="2000">
                <a:solidFill>
                  <a:schemeClr val="bg1"/>
                </a:solidFill>
                <a:latin typeface="Arial" panose="020B0604020202020204" pitchFamily="34" charset="0"/>
                <a:ea typeface="MS PGothic" pitchFamily="34" charset="-128"/>
                <a:cs typeface="Arial" panose="020B0604020202020204" pitchFamily="34" charset="0"/>
                <a:hlinkClick r:id="rId5">
                  <a:extLst>
                    <a:ext uri="{A12FA001-AC4F-418D-AE19-62706E023703}">
                      <ahyp:hlinkClr xmlns:ahyp="http://schemas.microsoft.com/office/drawing/2018/hyperlinkcolor" val="tx"/>
                    </a:ext>
                  </a:extLst>
                </a:hlinkClick>
              </a:rPr>
              <a:t>Video tutorial</a:t>
            </a:r>
            <a:endParaRPr lang="en-US" altLang="en-US" sz="2000">
              <a:solidFill>
                <a:schemeClr val="bg1"/>
              </a:solidFill>
              <a:latin typeface="Arial" panose="020B0604020202020204" pitchFamily="34" charset="0"/>
              <a:ea typeface="MS PGothic" pitchFamily="34" charset="-128"/>
              <a:cs typeface="Arial" panose="020B0604020202020204" pitchFamily="34" charset="0"/>
            </a:endParaRPr>
          </a:p>
          <a:p>
            <a:pPr marL="896386" lvl="1" indent="-285750" algn="just">
              <a:buFont typeface="Arial" panose="020B0604020202020204" pitchFamily="34" charset="0"/>
              <a:buChar char="•"/>
            </a:pPr>
            <a:endParaRPr lang="en-US" altLang="en-US" sz="1600">
              <a:solidFill>
                <a:srgbClr val="053249"/>
              </a:solidFill>
              <a:latin typeface="Arial" panose="020B0604020202020204" pitchFamily="34" charset="0"/>
              <a:ea typeface="MS PGothic" pitchFamily="34" charset="-128"/>
              <a:cs typeface="Arial" panose="020B0604020202020204" pitchFamily="34" charset="0"/>
            </a:endParaRPr>
          </a:p>
        </p:txBody>
      </p:sp>
      <p:pic>
        <p:nvPicPr>
          <p:cNvPr id="10" name="Picture 9" descr="A close up of a text&#10;&#10;Description automatically generated">
            <a:extLst>
              <a:ext uri="{FF2B5EF4-FFF2-40B4-BE49-F238E27FC236}">
                <a16:creationId xmlns:a16="http://schemas.microsoft.com/office/drawing/2014/main" id="{EB138A85-5B49-8517-6BD9-58D7A082FB6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7531" y="1277903"/>
            <a:ext cx="10135546" cy="1802130"/>
          </a:xfrm>
          <a:prstGeom prst="rect">
            <a:avLst/>
          </a:prstGeom>
        </p:spPr>
      </p:pic>
      <p:pic>
        <p:nvPicPr>
          <p:cNvPr id="14" name="Picture 13" descr="A white text with black text&#10;&#10;Description automatically generated">
            <a:extLst>
              <a:ext uri="{FF2B5EF4-FFF2-40B4-BE49-F238E27FC236}">
                <a16:creationId xmlns:a16="http://schemas.microsoft.com/office/drawing/2014/main" id="{2E51A7CF-FECF-25C3-A18A-401589F6CC8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64419" y="3429000"/>
            <a:ext cx="7465578" cy="2326640"/>
          </a:xfrm>
          <a:prstGeom prst="rect">
            <a:avLst/>
          </a:prstGeom>
        </p:spPr>
      </p:pic>
      <p:sp>
        <p:nvSpPr>
          <p:cNvPr id="15" name="TextBox 14">
            <a:extLst>
              <a:ext uri="{FF2B5EF4-FFF2-40B4-BE49-F238E27FC236}">
                <a16:creationId xmlns:a16="http://schemas.microsoft.com/office/drawing/2014/main" id="{D6BA955B-524D-3018-91A6-B0DC3629D900}"/>
              </a:ext>
            </a:extLst>
          </p:cNvPr>
          <p:cNvSpPr txBox="1"/>
          <p:nvPr/>
        </p:nvSpPr>
        <p:spPr>
          <a:xfrm>
            <a:off x="8991600" y="3702824"/>
            <a:ext cx="2885440" cy="1477328"/>
          </a:xfrm>
          <a:prstGeom prst="rect">
            <a:avLst/>
          </a:prstGeom>
          <a:noFill/>
          <a:ln>
            <a:solidFill>
              <a:srgbClr val="002060"/>
            </a:solidFill>
          </a:ln>
        </p:spPr>
        <p:txBody>
          <a:bodyPr wrap="square" rtlCol="0">
            <a:spAutoFit/>
          </a:bodyPr>
          <a:lstStyle/>
          <a:p>
            <a:r>
              <a:rPr lang="en-GB" b="1"/>
              <a:t>Additional resources</a:t>
            </a:r>
            <a:endParaRPr lang="en-GB"/>
          </a:p>
          <a:p>
            <a:pPr marL="285750" indent="-285750">
              <a:buFont typeface="Wingdings" panose="05000000000000000000" pitchFamily="2" charset="2"/>
              <a:buChar char="§"/>
            </a:pPr>
            <a:r>
              <a:rPr lang="en-GB">
                <a:hlinkClick r:id="rId8"/>
              </a:rPr>
              <a:t>RACE</a:t>
            </a:r>
            <a:endParaRPr lang="en-GB"/>
          </a:p>
          <a:p>
            <a:pPr marL="285750" indent="-285750">
              <a:buFont typeface="Wingdings" panose="05000000000000000000" pitchFamily="2" charset="2"/>
              <a:buChar char="§"/>
            </a:pPr>
            <a:r>
              <a:rPr lang="en-GB">
                <a:hlinkClick r:id="rId9"/>
              </a:rPr>
              <a:t>EO dashboard</a:t>
            </a:r>
            <a:endParaRPr lang="en-GB"/>
          </a:p>
          <a:p>
            <a:pPr marL="285750" indent="-285750">
              <a:buFont typeface="Wingdings" panose="05000000000000000000" pitchFamily="2" charset="2"/>
              <a:buChar char="§"/>
            </a:pPr>
            <a:r>
              <a:rPr lang="en-GB">
                <a:hlinkClick r:id="rId10"/>
              </a:rPr>
              <a:t>GHS dataset</a:t>
            </a:r>
            <a:endParaRPr lang="en-GB"/>
          </a:p>
          <a:p>
            <a:pPr marL="285750" indent="-285750">
              <a:buFont typeface="Wingdings" panose="05000000000000000000" pitchFamily="2" charset="2"/>
              <a:buChar char="§"/>
            </a:pPr>
            <a:r>
              <a:rPr lang="en-GB">
                <a:hlinkClick r:id="rId11"/>
              </a:rPr>
              <a:t>Explore dataset</a:t>
            </a:r>
            <a:endParaRPr lang="en-GB"/>
          </a:p>
        </p:txBody>
      </p:sp>
    </p:spTree>
    <p:extLst>
      <p:ext uri="{BB962C8B-B14F-4D97-AF65-F5344CB8AC3E}">
        <p14:creationId xmlns:p14="http://schemas.microsoft.com/office/powerpoint/2010/main" val="324737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normAutofit fontScale="90000"/>
          </a:bodyPr>
          <a:lstStyle/>
          <a:p>
            <a:r>
              <a:rPr lang="en-GB" b="0"/>
              <a:t>STORYTELLING</a:t>
            </a:r>
            <a:br>
              <a:rPr lang="en-GB"/>
            </a:br>
            <a:r>
              <a:rPr lang="en-GB" sz="2800"/>
              <a:t>Evaluation of fire impact on a European site</a:t>
            </a:r>
          </a:p>
        </p:txBody>
      </p:sp>
      <p:sp>
        <p:nvSpPr>
          <p:cNvPr id="15" name="TextBox 14">
            <a:extLst>
              <a:ext uri="{FF2B5EF4-FFF2-40B4-BE49-F238E27FC236}">
                <a16:creationId xmlns:a16="http://schemas.microsoft.com/office/drawing/2014/main" id="{D6BA955B-524D-3018-91A6-B0DC3629D900}"/>
              </a:ext>
            </a:extLst>
          </p:cNvPr>
          <p:cNvSpPr txBox="1"/>
          <p:nvPr/>
        </p:nvSpPr>
        <p:spPr>
          <a:xfrm>
            <a:off x="8768080" y="4143353"/>
            <a:ext cx="2885440" cy="923330"/>
          </a:xfrm>
          <a:prstGeom prst="rect">
            <a:avLst/>
          </a:prstGeom>
          <a:noFill/>
          <a:ln>
            <a:solidFill>
              <a:srgbClr val="002060"/>
            </a:solidFill>
          </a:ln>
        </p:spPr>
        <p:txBody>
          <a:bodyPr wrap="square" rtlCol="0">
            <a:spAutoFit/>
          </a:bodyPr>
          <a:lstStyle/>
          <a:p>
            <a:r>
              <a:rPr lang="en-GB" b="1"/>
              <a:t>Additional resources</a:t>
            </a:r>
            <a:endParaRPr lang="en-GB"/>
          </a:p>
          <a:p>
            <a:pPr marL="285750" indent="-285750">
              <a:buFont typeface="Wingdings" panose="05000000000000000000" pitchFamily="2" charset="2"/>
              <a:buChar char="§"/>
            </a:pPr>
            <a:r>
              <a:rPr lang="en-GB">
                <a:hlinkClick r:id="rId2"/>
              </a:rPr>
              <a:t>Sentinel Hub</a:t>
            </a:r>
            <a:endParaRPr lang="en-GB"/>
          </a:p>
          <a:p>
            <a:pPr marL="285750" indent="-285750">
              <a:buFont typeface="Wingdings" panose="05000000000000000000" pitchFamily="2" charset="2"/>
              <a:buChar char="§"/>
            </a:pPr>
            <a:r>
              <a:rPr lang="en-GB">
                <a:hlinkClick r:id="rId3"/>
              </a:rPr>
              <a:t>Market place - EDC</a:t>
            </a:r>
            <a:endParaRPr lang="en-GB"/>
          </a:p>
        </p:txBody>
      </p:sp>
      <p:pic>
        <p:nvPicPr>
          <p:cNvPr id="4" name="Picture 3" descr="A screenshot of a computer&#10;&#10;Description automatically generated">
            <a:extLst>
              <a:ext uri="{FF2B5EF4-FFF2-40B4-BE49-F238E27FC236}">
                <a16:creationId xmlns:a16="http://schemas.microsoft.com/office/drawing/2014/main" id="{D29AD87D-BDAA-5E40-7254-2D2B00F0121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8298" y="1270846"/>
            <a:ext cx="10996772" cy="2431978"/>
          </a:xfrm>
          <a:prstGeom prst="rect">
            <a:avLst/>
          </a:prstGeom>
        </p:spPr>
      </p:pic>
      <p:pic>
        <p:nvPicPr>
          <p:cNvPr id="6" name="Picture 5" descr="A map with a blue rectangle&#10;&#10;Description automatically generated">
            <a:extLst>
              <a:ext uri="{FF2B5EF4-FFF2-40B4-BE49-F238E27FC236}">
                <a16:creationId xmlns:a16="http://schemas.microsoft.com/office/drawing/2014/main" id="{C1C36C61-A0ED-3CF3-3DCF-7AB8BB6FEC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59614" y="3779236"/>
            <a:ext cx="6221571" cy="2574894"/>
          </a:xfrm>
          <a:prstGeom prst="rect">
            <a:avLst/>
          </a:prstGeom>
        </p:spPr>
      </p:pic>
    </p:spTree>
    <p:extLst>
      <p:ext uri="{BB962C8B-B14F-4D97-AF65-F5344CB8AC3E}">
        <p14:creationId xmlns:p14="http://schemas.microsoft.com/office/powerpoint/2010/main" val="285444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normAutofit fontScale="90000"/>
          </a:bodyPr>
          <a:lstStyle/>
          <a:p>
            <a:r>
              <a:rPr lang="en-GB" b="0"/>
              <a:t>STORYTELLING</a:t>
            </a:r>
            <a:br>
              <a:rPr lang="en-GB"/>
            </a:br>
            <a:r>
              <a:rPr lang="en-GB" sz="2800"/>
              <a:t>Evaluation of fire impact on a European site</a:t>
            </a:r>
          </a:p>
        </p:txBody>
      </p:sp>
      <p:sp>
        <p:nvSpPr>
          <p:cNvPr id="15" name="TextBox 14">
            <a:extLst>
              <a:ext uri="{FF2B5EF4-FFF2-40B4-BE49-F238E27FC236}">
                <a16:creationId xmlns:a16="http://schemas.microsoft.com/office/drawing/2014/main" id="{D6BA955B-524D-3018-91A6-B0DC3629D900}"/>
              </a:ext>
            </a:extLst>
          </p:cNvPr>
          <p:cNvSpPr txBox="1"/>
          <p:nvPr/>
        </p:nvSpPr>
        <p:spPr>
          <a:xfrm>
            <a:off x="1341120" y="4483154"/>
            <a:ext cx="2885440" cy="923330"/>
          </a:xfrm>
          <a:prstGeom prst="rect">
            <a:avLst/>
          </a:prstGeom>
          <a:noFill/>
          <a:ln>
            <a:solidFill>
              <a:srgbClr val="002060"/>
            </a:solidFill>
          </a:ln>
        </p:spPr>
        <p:txBody>
          <a:bodyPr wrap="square" rtlCol="0">
            <a:spAutoFit/>
          </a:bodyPr>
          <a:lstStyle/>
          <a:p>
            <a:r>
              <a:rPr lang="en-GB" b="1"/>
              <a:t>Additional resources</a:t>
            </a:r>
            <a:endParaRPr lang="en-GB"/>
          </a:p>
          <a:p>
            <a:pPr marL="285750" indent="-285750">
              <a:buFont typeface="Wingdings" panose="05000000000000000000" pitchFamily="2" charset="2"/>
              <a:buChar char="§"/>
            </a:pPr>
            <a:r>
              <a:rPr lang="en-GB">
                <a:hlinkClick r:id="rId2"/>
              </a:rPr>
              <a:t>API reference</a:t>
            </a:r>
            <a:endParaRPr lang="en-GB"/>
          </a:p>
          <a:p>
            <a:pPr marL="285750" indent="-285750">
              <a:buFont typeface="Wingdings" panose="05000000000000000000" pitchFamily="2" charset="2"/>
              <a:buChar char="§"/>
            </a:pPr>
            <a:r>
              <a:rPr lang="en-GB">
                <a:hlinkClick r:id="rId3"/>
              </a:rPr>
              <a:t>Evalscript</a:t>
            </a:r>
            <a:endParaRPr lang="en-GB"/>
          </a:p>
        </p:txBody>
      </p:sp>
      <p:pic>
        <p:nvPicPr>
          <p:cNvPr id="8" name="Picture 7" descr="A smoke coming out of a field&#10;&#10;Description automatically generated">
            <a:extLst>
              <a:ext uri="{FF2B5EF4-FFF2-40B4-BE49-F238E27FC236}">
                <a16:creationId xmlns:a16="http://schemas.microsoft.com/office/drawing/2014/main" id="{27990D29-8EE4-63F1-5B79-5DF526849B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81629" y="1311118"/>
            <a:ext cx="5286851" cy="350197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8098C91-7D07-3556-1603-89E800F76E6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7999" y="1247140"/>
            <a:ext cx="6003354" cy="2776220"/>
          </a:xfrm>
          <a:prstGeom prst="rect">
            <a:avLst/>
          </a:prstGeom>
        </p:spPr>
      </p:pic>
    </p:spTree>
    <p:extLst>
      <p:ext uri="{BB962C8B-B14F-4D97-AF65-F5344CB8AC3E}">
        <p14:creationId xmlns:p14="http://schemas.microsoft.com/office/powerpoint/2010/main" val="129220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normAutofit fontScale="90000"/>
          </a:bodyPr>
          <a:lstStyle/>
          <a:p>
            <a:r>
              <a:rPr lang="en-GB" b="0"/>
              <a:t>STORYTELLING</a:t>
            </a:r>
            <a:br>
              <a:rPr lang="en-GB"/>
            </a:br>
            <a:r>
              <a:rPr lang="en-GB" sz="2800"/>
              <a:t>Evaluation of fire impact on a European site</a:t>
            </a:r>
          </a:p>
        </p:txBody>
      </p:sp>
      <p:pic>
        <p:nvPicPr>
          <p:cNvPr id="9" name="Picture 8" descr="A close-up of a message&#10;&#10;Description automatically generated">
            <a:extLst>
              <a:ext uri="{FF2B5EF4-FFF2-40B4-BE49-F238E27FC236}">
                <a16:creationId xmlns:a16="http://schemas.microsoft.com/office/drawing/2014/main" id="{595ABE6E-20CA-64CB-2779-E2339F97C0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920" y="1238734"/>
            <a:ext cx="10982959" cy="4626291"/>
          </a:xfrm>
          <a:prstGeom prst="rect">
            <a:avLst/>
          </a:prstGeom>
        </p:spPr>
      </p:pic>
      <p:sp>
        <p:nvSpPr>
          <p:cNvPr id="15" name="TextBox 14">
            <a:extLst>
              <a:ext uri="{FF2B5EF4-FFF2-40B4-BE49-F238E27FC236}">
                <a16:creationId xmlns:a16="http://schemas.microsoft.com/office/drawing/2014/main" id="{D6BA955B-524D-3018-91A6-B0DC3629D900}"/>
              </a:ext>
            </a:extLst>
          </p:cNvPr>
          <p:cNvSpPr txBox="1"/>
          <p:nvPr/>
        </p:nvSpPr>
        <p:spPr>
          <a:xfrm>
            <a:off x="9035098" y="5555760"/>
            <a:ext cx="2885440" cy="646331"/>
          </a:xfrm>
          <a:prstGeom prst="rect">
            <a:avLst/>
          </a:prstGeom>
          <a:noFill/>
          <a:ln>
            <a:solidFill>
              <a:srgbClr val="002060"/>
            </a:solidFill>
          </a:ln>
        </p:spPr>
        <p:txBody>
          <a:bodyPr wrap="square" rtlCol="0">
            <a:spAutoFit/>
          </a:bodyPr>
          <a:lstStyle/>
          <a:p>
            <a:r>
              <a:rPr lang="en-GB" b="1"/>
              <a:t>Additional resources</a:t>
            </a:r>
            <a:endParaRPr lang="en-GB"/>
          </a:p>
          <a:p>
            <a:pPr marL="285750" indent="-285750">
              <a:buFont typeface="Wingdings" panose="05000000000000000000" pitchFamily="2" charset="2"/>
              <a:buChar char="§"/>
            </a:pPr>
            <a:r>
              <a:rPr lang="en-GB">
                <a:hlinkClick r:id="rId4"/>
              </a:rPr>
              <a:t>Statistical API</a:t>
            </a:r>
            <a:endParaRPr lang="en-GB"/>
          </a:p>
        </p:txBody>
      </p:sp>
    </p:spTree>
    <p:extLst>
      <p:ext uri="{BB962C8B-B14F-4D97-AF65-F5344CB8AC3E}">
        <p14:creationId xmlns:p14="http://schemas.microsoft.com/office/powerpoint/2010/main" val="411867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F1627-C932-4DE2-E5BA-7CF7D6972ED4}"/>
              </a:ext>
            </a:extLst>
          </p:cNvPr>
          <p:cNvSpPr>
            <a:spLocks noGrp="1"/>
          </p:cNvSpPr>
          <p:nvPr>
            <p:ph type="title"/>
          </p:nvPr>
        </p:nvSpPr>
        <p:spPr/>
        <p:txBody>
          <a:bodyPr/>
          <a:lstStyle/>
          <a:p>
            <a:r>
              <a:rPr lang="en-IT" dirty="0"/>
              <a:t>Notebook</a:t>
            </a:r>
          </a:p>
        </p:txBody>
      </p:sp>
      <p:sp>
        <p:nvSpPr>
          <p:cNvPr id="3" name="TextBox 2">
            <a:extLst>
              <a:ext uri="{FF2B5EF4-FFF2-40B4-BE49-F238E27FC236}">
                <a16:creationId xmlns:a16="http://schemas.microsoft.com/office/drawing/2014/main" id="{93E07FE2-9A5A-5927-97D6-AFFCD23BCA08}"/>
              </a:ext>
            </a:extLst>
          </p:cNvPr>
          <p:cNvSpPr txBox="1"/>
          <p:nvPr/>
        </p:nvSpPr>
        <p:spPr>
          <a:xfrm>
            <a:off x="354807" y="1305341"/>
            <a:ext cx="11029950" cy="4801314"/>
          </a:xfrm>
          <a:prstGeom prst="rect">
            <a:avLst/>
          </a:prstGeom>
          <a:noFill/>
        </p:spPr>
        <p:txBody>
          <a:bodyPr wrap="square" rtlCol="0">
            <a:spAutoFit/>
          </a:bodyPr>
          <a:lstStyle/>
          <a:p>
            <a:r>
              <a:rPr lang="en-IT" dirty="0"/>
              <a:t>The following section references a Jupyter Notebook available on the Euro Data Cube.To execute the Notebook you need a valid subscription to the Euro Data Cube. </a:t>
            </a:r>
          </a:p>
          <a:p>
            <a:endParaRPr lang="en-IT" dirty="0"/>
          </a:p>
          <a:p>
            <a:r>
              <a:rPr lang="en-US" dirty="0"/>
              <a:t>Notebook: </a:t>
            </a:r>
            <a:r>
              <a:rPr lang="en-US" dirty="0">
                <a:hlinkClick r:id="rId2"/>
              </a:rPr>
              <a:t>https://bids2023-nbviewer.hub.eox.at/localfile/bids2023/notebooks/Fire_impact_analysis.ipynb</a:t>
            </a:r>
            <a:r>
              <a:rPr lang="en-US" dirty="0"/>
              <a:t> </a:t>
            </a:r>
            <a:endParaRPr lang="en-IT" dirty="0"/>
          </a:p>
          <a:p>
            <a:endParaRPr lang="en-IT" dirty="0"/>
          </a:p>
          <a:p>
            <a:r>
              <a:rPr lang="en-IT" dirty="0"/>
              <a:t>Options for subscriptions:</a:t>
            </a:r>
          </a:p>
          <a:p>
            <a:endParaRPr lang="en-IT" dirty="0"/>
          </a:p>
          <a:p>
            <a:pPr marL="285750" indent="-285750">
              <a:buFontTx/>
              <a:buChar char="-"/>
            </a:pPr>
            <a:r>
              <a:rPr lang="en-IT" dirty="0"/>
              <a:t>30 days free trial: </a:t>
            </a:r>
            <a:r>
              <a:rPr lang="en-GB" dirty="0">
                <a:hlinkClick r:id="rId3"/>
              </a:rPr>
              <a:t>https://eurodatacube.com/</a:t>
            </a:r>
            <a:r>
              <a:rPr lang="en-GB" dirty="0"/>
              <a:t> </a:t>
            </a:r>
          </a:p>
          <a:p>
            <a:pPr marL="285750" indent="-285750">
              <a:buFontTx/>
              <a:buChar char="-"/>
            </a:pPr>
            <a:endParaRPr lang="en-GB" dirty="0"/>
          </a:p>
          <a:p>
            <a:r>
              <a:rPr lang="en-GB" dirty="0"/>
              <a:t>- Sponsored access by ESA from the Network of Resources (</a:t>
            </a:r>
            <a:r>
              <a:rPr lang="en-GB" dirty="0" err="1"/>
              <a:t>NoR</a:t>
            </a:r>
            <a:r>
              <a:rPr lang="en-GB" dirty="0"/>
              <a:t>):</a:t>
            </a:r>
          </a:p>
          <a:p>
            <a:r>
              <a:rPr lang="en-GB" dirty="0"/>
              <a:t>	- learn about the </a:t>
            </a:r>
            <a:r>
              <a:rPr lang="en-GB" dirty="0" err="1"/>
              <a:t>NoR</a:t>
            </a:r>
            <a:r>
              <a:rPr lang="en-GB" dirty="0"/>
              <a:t> </a:t>
            </a:r>
            <a:r>
              <a:rPr lang="en-GB" dirty="0">
                <a:hlinkClick r:id="rId4"/>
              </a:rPr>
              <a:t>https://nor-discover.org/en/portfolio/</a:t>
            </a:r>
            <a:r>
              <a:rPr lang="en-GB" dirty="0"/>
              <a:t> </a:t>
            </a:r>
          </a:p>
          <a:p>
            <a:r>
              <a:rPr lang="en-GB" dirty="0"/>
              <a:t>	- ask for sponsorship: </a:t>
            </a:r>
            <a:r>
              <a:rPr lang="en-GB" dirty="0">
                <a:hlinkClick r:id="rId5"/>
              </a:rPr>
              <a:t>https://portfolio.nor-discover.org/?textSearch=edc&amp;filterServiceType=Any&amp;filterSource=Any&amp;filterGeographicalCoverage=Any&amp;filterTemporalPeriodStart=&amp;filterTemporalPeriodEnd=</a:t>
            </a:r>
            <a:r>
              <a:rPr lang="en-GB" dirty="0"/>
              <a:t> </a:t>
            </a:r>
          </a:p>
          <a:p>
            <a:endParaRPr lang="en-GB" dirty="0"/>
          </a:p>
          <a:p>
            <a:endParaRPr lang="en-IT" dirty="0"/>
          </a:p>
        </p:txBody>
      </p:sp>
    </p:spTree>
    <p:extLst>
      <p:ext uri="{BB962C8B-B14F-4D97-AF65-F5344CB8AC3E}">
        <p14:creationId xmlns:p14="http://schemas.microsoft.com/office/powerpoint/2010/main" val="417967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normAutofit fontScale="90000"/>
          </a:bodyPr>
          <a:lstStyle/>
          <a:p>
            <a:r>
              <a:rPr lang="en-GB" b="0"/>
              <a:t>STORYTELLING</a:t>
            </a:r>
            <a:br>
              <a:rPr lang="en-GB"/>
            </a:br>
            <a:r>
              <a:rPr lang="en-GB" sz="2800"/>
              <a:t>Evaluation of fire impact on a European site</a:t>
            </a:r>
          </a:p>
        </p:txBody>
      </p:sp>
      <p:pic>
        <p:nvPicPr>
          <p:cNvPr id="4" name="Picture 3" descr="A map of the world&#10;&#10;Description automatically generated">
            <a:extLst>
              <a:ext uri="{FF2B5EF4-FFF2-40B4-BE49-F238E27FC236}">
                <a16:creationId xmlns:a16="http://schemas.microsoft.com/office/drawing/2014/main" id="{01D22FA3-7AAD-B2D1-4757-D040426D46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5478" y="1091575"/>
            <a:ext cx="6964442" cy="5110789"/>
          </a:xfrm>
          <a:prstGeom prst="rect">
            <a:avLst/>
          </a:prstGeom>
        </p:spPr>
      </p:pic>
    </p:spTree>
    <p:extLst>
      <p:ext uri="{BB962C8B-B14F-4D97-AF65-F5344CB8AC3E}">
        <p14:creationId xmlns:p14="http://schemas.microsoft.com/office/powerpoint/2010/main" val="8745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normAutofit fontScale="90000"/>
          </a:bodyPr>
          <a:lstStyle/>
          <a:p>
            <a:r>
              <a:rPr lang="en-GB" b="0"/>
              <a:t>STORYTELLING</a:t>
            </a:r>
            <a:br>
              <a:rPr lang="en-GB"/>
            </a:br>
            <a:r>
              <a:rPr lang="en-GB" sz="2800"/>
              <a:t>Evaluation of fire impact on a European site</a:t>
            </a:r>
          </a:p>
        </p:txBody>
      </p:sp>
      <p:pic>
        <p:nvPicPr>
          <p:cNvPr id="5" name="Picture 4">
            <a:extLst>
              <a:ext uri="{FF2B5EF4-FFF2-40B4-BE49-F238E27FC236}">
                <a16:creationId xmlns:a16="http://schemas.microsoft.com/office/drawing/2014/main" id="{7646270A-9477-1515-6143-BF9137AF361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4339" y="1297940"/>
            <a:ext cx="9076072" cy="713740"/>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7C03975D-A38F-39B4-9384-7F187EAAE9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4533" y="2113400"/>
            <a:ext cx="8256271" cy="4262497"/>
          </a:xfrm>
          <a:prstGeom prst="rect">
            <a:avLst/>
          </a:prstGeom>
        </p:spPr>
      </p:pic>
    </p:spTree>
    <p:extLst>
      <p:ext uri="{BB962C8B-B14F-4D97-AF65-F5344CB8AC3E}">
        <p14:creationId xmlns:p14="http://schemas.microsoft.com/office/powerpoint/2010/main" val="274472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56FE03-848D-488B-9043-31380D846EA8}"/>
              </a:ext>
            </a:extLst>
          </p:cNvPr>
          <p:cNvSpPr>
            <a:spLocks noGrp="1"/>
          </p:cNvSpPr>
          <p:nvPr>
            <p:ph type="title"/>
          </p:nvPr>
        </p:nvSpPr>
        <p:spPr/>
        <p:txBody>
          <a:bodyPr>
            <a:normAutofit fontScale="90000"/>
          </a:bodyPr>
          <a:lstStyle/>
          <a:p>
            <a:r>
              <a:rPr lang="en-GB" b="0"/>
              <a:t>STORYTELLING</a:t>
            </a:r>
            <a:br>
              <a:rPr lang="en-GB"/>
            </a:br>
            <a:r>
              <a:rPr lang="en-GB" sz="2800"/>
              <a:t>Evaluation of fire impact on a European site</a:t>
            </a:r>
          </a:p>
        </p:txBody>
      </p:sp>
      <p:pic>
        <p:nvPicPr>
          <p:cNvPr id="4" name="Picture 3">
            <a:extLst>
              <a:ext uri="{FF2B5EF4-FFF2-40B4-BE49-F238E27FC236}">
                <a16:creationId xmlns:a16="http://schemas.microsoft.com/office/drawing/2014/main" id="{BA7EC571-2C6D-42AA-FB05-266AD81342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8779" y="1348740"/>
            <a:ext cx="8420100" cy="320040"/>
          </a:xfrm>
          <a:prstGeom prst="rect">
            <a:avLst/>
          </a:prstGeom>
        </p:spPr>
      </p:pic>
      <p:pic>
        <p:nvPicPr>
          <p:cNvPr id="8" name="Picture 7">
            <a:extLst>
              <a:ext uri="{FF2B5EF4-FFF2-40B4-BE49-F238E27FC236}">
                <a16:creationId xmlns:a16="http://schemas.microsoft.com/office/drawing/2014/main" id="{8A6CF3DC-7F12-8525-031E-802C579F8D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519" y="1874783"/>
            <a:ext cx="3771900" cy="312420"/>
          </a:xfrm>
          <a:prstGeom prst="rect">
            <a:avLst/>
          </a:prstGeom>
        </p:spPr>
      </p:pic>
      <p:pic>
        <p:nvPicPr>
          <p:cNvPr id="12" name="Picture 11" descr="A graph showing the growth of a stock market&#10;&#10;Description automatically generated">
            <a:extLst>
              <a:ext uri="{FF2B5EF4-FFF2-40B4-BE49-F238E27FC236}">
                <a16:creationId xmlns:a16="http://schemas.microsoft.com/office/drawing/2014/main" id="{B24AB9F1-60E6-DA1D-1E3D-C276768218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659" y="2187203"/>
            <a:ext cx="8663940" cy="4236720"/>
          </a:xfrm>
          <a:prstGeom prst="rect">
            <a:avLst/>
          </a:prstGeom>
        </p:spPr>
      </p:pic>
      <p:pic>
        <p:nvPicPr>
          <p:cNvPr id="16" name="Picture 15" descr="A white text with black text&#10;&#10;Description automatically generated">
            <a:extLst>
              <a:ext uri="{FF2B5EF4-FFF2-40B4-BE49-F238E27FC236}">
                <a16:creationId xmlns:a16="http://schemas.microsoft.com/office/drawing/2014/main" id="{6F0550B4-3B08-CB80-CC0A-0EA2B44DEA9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39739" y="2315210"/>
            <a:ext cx="2788920" cy="2369820"/>
          </a:xfrm>
          <a:prstGeom prst="rect">
            <a:avLst/>
          </a:prstGeom>
        </p:spPr>
      </p:pic>
      <p:sp>
        <p:nvSpPr>
          <p:cNvPr id="17" name="TextBox 16">
            <a:extLst>
              <a:ext uri="{FF2B5EF4-FFF2-40B4-BE49-F238E27FC236}">
                <a16:creationId xmlns:a16="http://schemas.microsoft.com/office/drawing/2014/main" id="{734E6F66-E100-45D9-3E73-15ADB0FD44F8}"/>
              </a:ext>
            </a:extLst>
          </p:cNvPr>
          <p:cNvSpPr txBox="1"/>
          <p:nvPr/>
        </p:nvSpPr>
        <p:spPr>
          <a:xfrm>
            <a:off x="9339898" y="5108720"/>
            <a:ext cx="2577782" cy="769441"/>
          </a:xfrm>
          <a:prstGeom prst="rect">
            <a:avLst/>
          </a:prstGeom>
          <a:noFill/>
          <a:ln>
            <a:solidFill>
              <a:srgbClr val="002060"/>
            </a:solidFill>
          </a:ln>
        </p:spPr>
        <p:txBody>
          <a:bodyPr wrap="square" rtlCol="0">
            <a:spAutoFit/>
          </a:bodyPr>
          <a:lstStyle/>
          <a:p>
            <a:r>
              <a:rPr lang="en-GB" sz="1600" b="1"/>
              <a:t>Additional resources</a:t>
            </a:r>
            <a:endParaRPr lang="en-GB" sz="1600"/>
          </a:p>
          <a:p>
            <a:pPr marL="285750" indent="-285750">
              <a:buFont typeface="Wingdings" panose="05000000000000000000" pitchFamily="2" charset="2"/>
              <a:buChar char="§"/>
            </a:pPr>
            <a:r>
              <a:rPr lang="en-GB" sz="1400">
                <a:hlinkClick r:id="rId6"/>
              </a:rPr>
              <a:t>Wildfire story – EO dashboard</a:t>
            </a:r>
            <a:endParaRPr lang="en-GB" sz="1400"/>
          </a:p>
        </p:txBody>
      </p:sp>
    </p:spTree>
    <p:extLst>
      <p:ext uri="{BB962C8B-B14F-4D97-AF65-F5344CB8AC3E}">
        <p14:creationId xmlns:p14="http://schemas.microsoft.com/office/powerpoint/2010/main" val="418660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9A50A-62E8-E808-937A-EE1C6A0C7333}"/>
              </a:ext>
            </a:extLst>
          </p:cNvPr>
          <p:cNvSpPr>
            <a:spLocks noGrp="1"/>
          </p:cNvSpPr>
          <p:nvPr>
            <p:ph type="title"/>
          </p:nvPr>
        </p:nvSpPr>
        <p:spPr>
          <a:xfrm>
            <a:off x="3260020" y="3147110"/>
            <a:ext cx="5734078" cy="563779"/>
          </a:xfrm>
        </p:spPr>
        <p:txBody>
          <a:bodyPr/>
          <a:lstStyle/>
          <a:p>
            <a:pPr algn="ctr"/>
            <a:r>
              <a:rPr lang="en-IT" dirty="0"/>
              <a:t>EO Dashboard Project Overview</a:t>
            </a:r>
          </a:p>
        </p:txBody>
      </p:sp>
    </p:spTree>
    <p:extLst>
      <p:ext uri="{BB962C8B-B14F-4D97-AF65-F5344CB8AC3E}">
        <p14:creationId xmlns:p14="http://schemas.microsoft.com/office/powerpoint/2010/main" val="35220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6613A7BD-E6D1-5639-3A3A-B26212F943C6}"/>
              </a:ext>
            </a:extLst>
          </p:cNvPr>
          <p:cNvSpPr>
            <a:spLocks noGrp="1"/>
          </p:cNvSpPr>
          <p:nvPr>
            <p:ph sz="quarter" idx="10"/>
          </p:nvPr>
        </p:nvSpPr>
        <p:spPr/>
        <p:txBody>
          <a:bodyPr/>
          <a:lstStyle/>
          <a:p>
            <a:pPr>
              <a:buFont typeface="Arial" panose="020B0604020202020204" pitchFamily="34" charset="0"/>
              <a:buChar char="•"/>
            </a:pPr>
            <a:r>
              <a:rPr lang="en-IT" dirty="0"/>
              <a:t>Started in 2020 as a collaboration to </a:t>
            </a:r>
            <a:r>
              <a:rPr lang="en-GB" b="0" i="0" dirty="0">
                <a:solidFill>
                  <a:srgbClr val="003247"/>
                </a:solidFill>
                <a:effectLst/>
                <a:highlight>
                  <a:srgbClr val="FFFFFF"/>
                </a:highlight>
                <a:latin typeface="Arial" panose="020B0604020202020204" pitchFamily="34" charset="0"/>
              </a:rPr>
              <a:t>to monitor the worldwide impacts of COVID-19</a:t>
            </a:r>
          </a:p>
          <a:p>
            <a:pPr lvl="1">
              <a:buFont typeface="Arial" panose="020B0604020202020204" pitchFamily="34" charset="0"/>
              <a:buChar char="•"/>
            </a:pPr>
            <a:r>
              <a:rPr lang="en-GB" dirty="0">
                <a:solidFill>
                  <a:srgbClr val="003247"/>
                </a:solidFill>
                <a:highlight>
                  <a:srgbClr val="FFFFFF"/>
                </a:highlight>
                <a:latin typeface="Arial" panose="020B0604020202020204" pitchFamily="34" charset="0"/>
              </a:rPr>
              <a:t>Released with joint press release in June 2020</a:t>
            </a:r>
            <a:endParaRPr lang="en-GB" b="0" i="0" dirty="0">
              <a:solidFill>
                <a:srgbClr val="003247"/>
              </a:solidFill>
              <a:effectLst/>
              <a:highlight>
                <a:srgbClr val="FFFFFF"/>
              </a:highlight>
              <a:latin typeface="Arial" panose="020B0604020202020204" pitchFamily="34" charset="0"/>
            </a:endParaRPr>
          </a:p>
          <a:p>
            <a:pPr>
              <a:buFont typeface="Arial" panose="020B0604020202020204" pitchFamily="34" charset="0"/>
              <a:buChar char="•"/>
            </a:pPr>
            <a:endParaRPr lang="en-GB" dirty="0">
              <a:solidFill>
                <a:srgbClr val="003247"/>
              </a:solidFill>
              <a:highlight>
                <a:srgbClr val="FFFFFF"/>
              </a:highlight>
              <a:latin typeface="Arial" panose="020B0604020202020204" pitchFamily="34" charset="0"/>
            </a:endParaRPr>
          </a:p>
          <a:p>
            <a:pPr>
              <a:buFont typeface="Arial" panose="020B0604020202020204" pitchFamily="34" charset="0"/>
              <a:buChar char="•"/>
            </a:pPr>
            <a:endParaRPr lang="en-GB" dirty="0">
              <a:solidFill>
                <a:srgbClr val="003247"/>
              </a:solidFill>
              <a:highlight>
                <a:srgbClr val="FFFFFF"/>
              </a:highlight>
              <a:latin typeface="Arial" panose="020B0604020202020204" pitchFamily="34" charset="0"/>
            </a:endParaRPr>
          </a:p>
          <a:p>
            <a:pPr>
              <a:buFont typeface="Arial" panose="020B0604020202020204" pitchFamily="34" charset="0"/>
              <a:buChar char="•"/>
            </a:pPr>
            <a:r>
              <a:rPr lang="en-GB" dirty="0">
                <a:solidFill>
                  <a:srgbClr val="003247"/>
                </a:solidFill>
                <a:highlight>
                  <a:srgbClr val="FFFFFF"/>
                </a:highlight>
                <a:latin typeface="Arial" panose="020B0604020202020204" pitchFamily="34" charset="0"/>
              </a:rPr>
              <a:t>Expanded in scope in 2022 to cover 6 additional thematic areas, focusing on environmental change:</a:t>
            </a:r>
          </a:p>
          <a:p>
            <a:pPr lvl="1">
              <a:buFont typeface="Arial" panose="020B0604020202020204" pitchFamily="34" charset="0"/>
              <a:buChar char="•"/>
            </a:pPr>
            <a:r>
              <a:rPr lang="en-GB" dirty="0">
                <a:solidFill>
                  <a:srgbClr val="003247"/>
                </a:solidFill>
                <a:highlight>
                  <a:srgbClr val="FFFFFF"/>
                </a:highlight>
                <a:latin typeface="Arial" panose="020B0604020202020204" pitchFamily="34" charset="0"/>
              </a:rPr>
              <a:t>Atmosphere</a:t>
            </a:r>
          </a:p>
          <a:p>
            <a:pPr lvl="1">
              <a:buFont typeface="Arial" panose="020B0604020202020204" pitchFamily="34" charset="0"/>
              <a:buChar char="•"/>
            </a:pPr>
            <a:r>
              <a:rPr lang="en-GB" dirty="0">
                <a:solidFill>
                  <a:srgbClr val="003247"/>
                </a:solidFill>
                <a:highlight>
                  <a:srgbClr val="FFFFFF"/>
                </a:highlight>
                <a:latin typeface="Arial" panose="020B0604020202020204" pitchFamily="34" charset="0"/>
              </a:rPr>
              <a:t>Agriculture</a:t>
            </a:r>
          </a:p>
          <a:p>
            <a:pPr lvl="1">
              <a:buFont typeface="Arial" panose="020B0604020202020204" pitchFamily="34" charset="0"/>
              <a:buChar char="•"/>
            </a:pPr>
            <a:r>
              <a:rPr lang="en-GB" dirty="0">
                <a:solidFill>
                  <a:srgbClr val="003247"/>
                </a:solidFill>
                <a:highlight>
                  <a:srgbClr val="FFFFFF"/>
                </a:highlight>
                <a:latin typeface="Arial" panose="020B0604020202020204" pitchFamily="34" charset="0"/>
              </a:rPr>
              <a:t>Cryosphere</a:t>
            </a:r>
          </a:p>
          <a:p>
            <a:pPr lvl="1">
              <a:buFont typeface="Arial" panose="020B0604020202020204" pitchFamily="34" charset="0"/>
              <a:buChar char="•"/>
            </a:pPr>
            <a:r>
              <a:rPr lang="en-GB" dirty="0">
                <a:solidFill>
                  <a:srgbClr val="003247"/>
                </a:solidFill>
                <a:highlight>
                  <a:srgbClr val="FFFFFF"/>
                </a:highlight>
                <a:latin typeface="Arial" panose="020B0604020202020204" pitchFamily="34" charset="0"/>
              </a:rPr>
              <a:t>Oceans (and Inland water)</a:t>
            </a:r>
          </a:p>
          <a:p>
            <a:pPr lvl="1">
              <a:buFont typeface="Arial" panose="020B0604020202020204" pitchFamily="34" charset="0"/>
              <a:buChar char="•"/>
            </a:pPr>
            <a:r>
              <a:rPr lang="en-GB" dirty="0">
                <a:solidFill>
                  <a:srgbClr val="003247"/>
                </a:solidFill>
                <a:highlight>
                  <a:srgbClr val="FFFFFF"/>
                </a:highlight>
                <a:latin typeface="Arial" panose="020B0604020202020204" pitchFamily="34" charset="0"/>
              </a:rPr>
              <a:t>Biomass</a:t>
            </a:r>
          </a:p>
          <a:p>
            <a:pPr lvl="1">
              <a:buFont typeface="Arial" panose="020B0604020202020204" pitchFamily="34" charset="0"/>
              <a:buChar char="•"/>
            </a:pPr>
            <a:r>
              <a:rPr lang="en-GB" dirty="0">
                <a:solidFill>
                  <a:srgbClr val="003247"/>
                </a:solidFill>
                <a:highlight>
                  <a:srgbClr val="FFFFFF"/>
                </a:highlight>
                <a:latin typeface="Arial" panose="020B0604020202020204" pitchFamily="34" charset="0"/>
              </a:rPr>
              <a:t>Economy</a:t>
            </a:r>
          </a:p>
          <a:p>
            <a:pPr lvl="1">
              <a:buFont typeface="Arial" panose="020B0604020202020204" pitchFamily="34" charset="0"/>
              <a:buChar char="•"/>
            </a:pPr>
            <a:endParaRPr lang="en-IT" dirty="0"/>
          </a:p>
        </p:txBody>
      </p:sp>
      <p:sp>
        <p:nvSpPr>
          <p:cNvPr id="13" name="Content Placeholder 12">
            <a:extLst>
              <a:ext uri="{FF2B5EF4-FFF2-40B4-BE49-F238E27FC236}">
                <a16:creationId xmlns:a16="http://schemas.microsoft.com/office/drawing/2014/main" id="{227D2CC1-0CED-87C9-229B-A31FA8CF1124}"/>
              </a:ext>
            </a:extLst>
          </p:cNvPr>
          <p:cNvSpPr>
            <a:spLocks noGrp="1"/>
          </p:cNvSpPr>
          <p:nvPr>
            <p:ph sz="quarter" idx="11"/>
          </p:nvPr>
        </p:nvSpPr>
        <p:spPr/>
        <p:txBody>
          <a:bodyPr/>
          <a:lstStyle/>
          <a:p>
            <a:endParaRPr lang="en-IT"/>
          </a:p>
        </p:txBody>
      </p:sp>
      <p:sp>
        <p:nvSpPr>
          <p:cNvPr id="2" name="Title 1">
            <a:extLst>
              <a:ext uri="{FF2B5EF4-FFF2-40B4-BE49-F238E27FC236}">
                <a16:creationId xmlns:a16="http://schemas.microsoft.com/office/drawing/2014/main" id="{71A95BDE-CCCE-A52C-B437-25E90A265C38}"/>
              </a:ext>
            </a:extLst>
          </p:cNvPr>
          <p:cNvSpPr>
            <a:spLocks noGrp="1"/>
          </p:cNvSpPr>
          <p:nvPr>
            <p:ph type="title"/>
          </p:nvPr>
        </p:nvSpPr>
        <p:spPr/>
        <p:txBody>
          <a:bodyPr/>
          <a:lstStyle/>
          <a:p>
            <a:r>
              <a:rPr lang="en-IT" dirty="0"/>
              <a:t>Tri-agency collaboration</a:t>
            </a:r>
          </a:p>
        </p:txBody>
      </p:sp>
      <p:sp>
        <p:nvSpPr>
          <p:cNvPr id="7" name="TextBox 6">
            <a:extLst>
              <a:ext uri="{FF2B5EF4-FFF2-40B4-BE49-F238E27FC236}">
                <a16:creationId xmlns:a16="http://schemas.microsoft.com/office/drawing/2014/main" id="{4E279669-C52D-D069-0945-7498C8C27E85}"/>
              </a:ext>
            </a:extLst>
          </p:cNvPr>
          <p:cNvSpPr txBox="1"/>
          <p:nvPr/>
        </p:nvSpPr>
        <p:spPr>
          <a:xfrm>
            <a:off x="6111875" y="4497172"/>
            <a:ext cx="5990187" cy="1169551"/>
          </a:xfrm>
          <a:prstGeom prst="rect">
            <a:avLst/>
          </a:prstGeom>
          <a:noFill/>
        </p:spPr>
        <p:txBody>
          <a:bodyPr wrap="square">
            <a:spAutoFit/>
          </a:bodyPr>
          <a:lstStyle/>
          <a:p>
            <a:pPr algn="l">
              <a:lnSpc>
                <a:spcPct val="150000"/>
              </a:lnSpc>
            </a:pPr>
            <a:r>
              <a:rPr lang="en-GB" sz="1200" b="0" i="0" dirty="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This video includes interviews of:</a:t>
            </a:r>
          </a:p>
          <a:p>
            <a:pPr algn="l">
              <a:lnSpc>
                <a:spcPct val="150000"/>
              </a:lnSpc>
            </a:pPr>
            <a:r>
              <a:rPr lang="en-GB" sz="1200" b="0" i="0" dirty="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Thomas </a:t>
            </a:r>
            <a:r>
              <a:rPr lang="en-GB" sz="1200" b="0" i="0" dirty="0" err="1">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Zurbuchen</a:t>
            </a:r>
            <a:r>
              <a:rPr lang="en-GB" sz="1200" b="0" i="0" dirty="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 Associate Administrator for NASA’s Science Mission Directorate</a:t>
            </a:r>
          </a:p>
          <a:p>
            <a:pPr algn="l">
              <a:lnSpc>
                <a:spcPct val="150000"/>
              </a:lnSpc>
            </a:pPr>
            <a:r>
              <a:rPr lang="en-GB" sz="1200" b="0" i="0" dirty="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Josef </a:t>
            </a:r>
            <a:r>
              <a:rPr lang="en-GB" sz="1200" b="0" i="0" dirty="0" err="1">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Aschbacher</a:t>
            </a:r>
            <a:r>
              <a:rPr lang="en-GB" sz="1200" b="0" i="0" dirty="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 ESA’s Director of Earth Observation Programmes</a:t>
            </a:r>
          </a:p>
          <a:p>
            <a:pPr algn="l">
              <a:lnSpc>
                <a:spcPct val="150000"/>
              </a:lnSpc>
            </a:pPr>
            <a:r>
              <a:rPr lang="en-GB" sz="1200" b="0" i="0" dirty="0">
                <a:solidFill>
                  <a:srgbClr val="003247"/>
                </a:solidFill>
                <a:effectLst/>
                <a:highlight>
                  <a:srgbClr val="FFFFFF"/>
                </a:highlight>
                <a:latin typeface="Roboto" panose="02000000000000000000" pitchFamily="2" charset="0"/>
                <a:ea typeface="Roboto" panose="02000000000000000000" pitchFamily="2" charset="0"/>
                <a:cs typeface="Roboto" panose="02000000000000000000" pitchFamily="2" charset="0"/>
              </a:rPr>
              <a:t>Koji Terada: Director General Space Technology Directorate, JAXA</a:t>
            </a:r>
          </a:p>
        </p:txBody>
      </p:sp>
      <p:pic>
        <p:nvPicPr>
          <p:cNvPr id="9" name="Picture 8" descr="A screenshot of a video game&#10;&#10;Description automatically generated">
            <a:hlinkClick r:id="rId2"/>
            <a:extLst>
              <a:ext uri="{FF2B5EF4-FFF2-40B4-BE49-F238E27FC236}">
                <a16:creationId xmlns:a16="http://schemas.microsoft.com/office/drawing/2014/main" id="{139F7EBD-B0AE-E82D-1542-8ED1C563C2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7763" y="1295361"/>
            <a:ext cx="5771448" cy="3041141"/>
          </a:xfrm>
          <a:prstGeom prst="rect">
            <a:avLst/>
          </a:prstGeom>
        </p:spPr>
      </p:pic>
      <p:pic>
        <p:nvPicPr>
          <p:cNvPr id="14" name="Picture 13">
            <a:extLst>
              <a:ext uri="{FF2B5EF4-FFF2-40B4-BE49-F238E27FC236}">
                <a16:creationId xmlns:a16="http://schemas.microsoft.com/office/drawing/2014/main" id="{ED565882-2615-40E0-741A-9703D429E24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09300" y="5207411"/>
            <a:ext cx="1192762" cy="1192762"/>
          </a:xfrm>
          <a:prstGeom prst="rect">
            <a:avLst/>
          </a:prstGeom>
        </p:spPr>
      </p:pic>
      <p:sp>
        <p:nvSpPr>
          <p:cNvPr id="15" name="TextBox 14">
            <a:extLst>
              <a:ext uri="{FF2B5EF4-FFF2-40B4-BE49-F238E27FC236}">
                <a16:creationId xmlns:a16="http://schemas.microsoft.com/office/drawing/2014/main" id="{0CD0C9A4-94B1-7F89-6F62-4F20B30904A9}"/>
              </a:ext>
            </a:extLst>
          </p:cNvPr>
          <p:cNvSpPr txBox="1"/>
          <p:nvPr/>
        </p:nvSpPr>
        <p:spPr>
          <a:xfrm>
            <a:off x="1756073" y="2615876"/>
            <a:ext cx="2723005" cy="400110"/>
          </a:xfrm>
          <a:prstGeom prst="rect">
            <a:avLst/>
          </a:prstGeom>
          <a:solidFill>
            <a:srgbClr val="01AC9D"/>
          </a:solidFill>
        </p:spPr>
        <p:txBody>
          <a:bodyPr wrap="square" rtlCol="0">
            <a:spAutoFit/>
          </a:bodyPr>
          <a:lstStyle/>
          <a:p>
            <a:pPr algn="ctr"/>
            <a:r>
              <a:rPr lang="en-GB" sz="2000" dirty="0">
                <a:solidFill>
                  <a:schemeClr val="bg1"/>
                </a:solidFill>
                <a:latin typeface="Roboto" panose="02000000000000000000" pitchFamily="2" charset="0"/>
                <a:ea typeface="Roboto" panose="02000000000000000000" pitchFamily="2" charset="0"/>
                <a:cs typeface="Roboto" panose="02000000000000000000" pitchFamily="2" charset="0"/>
              </a:rPr>
              <a:t>E</a:t>
            </a:r>
            <a:r>
              <a:rPr lang="en-IT" sz="2000" dirty="0">
                <a:solidFill>
                  <a:schemeClr val="bg1"/>
                </a:solidFill>
                <a:latin typeface="Roboto" panose="02000000000000000000" pitchFamily="2" charset="0"/>
                <a:ea typeface="Roboto" panose="02000000000000000000" pitchFamily="2" charset="0"/>
                <a:cs typeface="Roboto" panose="02000000000000000000" pitchFamily="2" charset="0"/>
              </a:rPr>
              <a:t>ODashboard.org</a:t>
            </a:r>
          </a:p>
        </p:txBody>
      </p:sp>
    </p:spTree>
    <p:extLst>
      <p:ext uri="{BB962C8B-B14F-4D97-AF65-F5344CB8AC3E}">
        <p14:creationId xmlns:p14="http://schemas.microsoft.com/office/powerpoint/2010/main" val="198210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7FAD7-1CEF-EFFB-D31E-1801185A1740}"/>
              </a:ext>
            </a:extLst>
          </p:cNvPr>
          <p:cNvSpPr>
            <a:spLocks noGrp="1"/>
          </p:cNvSpPr>
          <p:nvPr>
            <p:ph type="title"/>
          </p:nvPr>
        </p:nvSpPr>
        <p:spPr/>
        <p:txBody>
          <a:bodyPr/>
          <a:lstStyle/>
          <a:p>
            <a:r>
              <a:rPr lang="en-IT" dirty="0"/>
              <a:t>Important Milestones</a:t>
            </a:r>
          </a:p>
        </p:txBody>
      </p:sp>
      <p:cxnSp>
        <p:nvCxnSpPr>
          <p:cNvPr id="3" name="Straight Connector 2">
            <a:extLst>
              <a:ext uri="{FF2B5EF4-FFF2-40B4-BE49-F238E27FC236}">
                <a16:creationId xmlns:a16="http://schemas.microsoft.com/office/drawing/2014/main" id="{6FEAB77C-881D-2AF5-1D77-8FED7391588D}"/>
              </a:ext>
            </a:extLst>
          </p:cNvPr>
          <p:cNvCxnSpPr>
            <a:cxnSpLocks/>
          </p:cNvCxnSpPr>
          <p:nvPr/>
        </p:nvCxnSpPr>
        <p:spPr>
          <a:xfrm>
            <a:off x="3085793" y="1270000"/>
            <a:ext cx="0" cy="5588000"/>
          </a:xfrm>
          <a:prstGeom prst="line">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772D8DE-E5E5-3559-1874-9556793D4391}"/>
              </a:ext>
            </a:extLst>
          </p:cNvPr>
          <p:cNvCxnSpPr>
            <a:cxnSpLocks/>
          </p:cNvCxnSpPr>
          <p:nvPr/>
        </p:nvCxnSpPr>
        <p:spPr>
          <a:xfrm flipH="1">
            <a:off x="6111875" y="1270000"/>
            <a:ext cx="1588" cy="5588000"/>
          </a:xfrm>
          <a:prstGeom prst="line">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1500165-5E45-8A86-7883-DC3552476D10}"/>
              </a:ext>
            </a:extLst>
          </p:cNvPr>
          <p:cNvCxnSpPr>
            <a:cxnSpLocks/>
          </p:cNvCxnSpPr>
          <p:nvPr/>
        </p:nvCxnSpPr>
        <p:spPr>
          <a:xfrm>
            <a:off x="9207232" y="1299133"/>
            <a:ext cx="0" cy="5558867"/>
          </a:xfrm>
          <a:prstGeom prst="line">
            <a:avLst/>
          </a:prstGeom>
          <a:ln w="1905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38D404-AC69-7D41-F291-A4D06C611E61}"/>
              </a:ext>
            </a:extLst>
          </p:cNvPr>
          <p:cNvCxnSpPr/>
          <p:nvPr/>
        </p:nvCxnSpPr>
        <p:spPr>
          <a:xfrm>
            <a:off x="217017" y="6540500"/>
            <a:ext cx="11759083" cy="0"/>
          </a:xfrm>
          <a:prstGeom prst="line">
            <a:avLst/>
          </a:prstGeom>
          <a:ln w="1905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9927516-5082-FF2A-283C-6363EB976AA5}"/>
              </a:ext>
            </a:extLst>
          </p:cNvPr>
          <p:cNvSpPr txBox="1"/>
          <p:nvPr/>
        </p:nvSpPr>
        <p:spPr>
          <a:xfrm>
            <a:off x="810321" y="6540500"/>
            <a:ext cx="1727201" cy="369332"/>
          </a:xfrm>
          <a:prstGeom prst="rect">
            <a:avLst/>
          </a:prstGeom>
          <a:noFill/>
        </p:spPr>
        <p:txBody>
          <a:bodyPr wrap="square" rtlCol="0">
            <a:spAutoFit/>
          </a:bodyPr>
          <a:lstStyle/>
          <a:p>
            <a:r>
              <a:rPr lang="en-IT" dirty="0">
                <a:latin typeface="Roboto" panose="02000000000000000000" pitchFamily="2" charset="0"/>
                <a:ea typeface="Roboto" panose="02000000000000000000" pitchFamily="2" charset="0"/>
                <a:cs typeface="Roboto" panose="02000000000000000000" pitchFamily="2" charset="0"/>
              </a:rPr>
              <a:t>2020 -2021</a:t>
            </a:r>
          </a:p>
        </p:txBody>
      </p:sp>
      <p:sp>
        <p:nvSpPr>
          <p:cNvPr id="17" name="TextBox 16">
            <a:extLst>
              <a:ext uri="{FF2B5EF4-FFF2-40B4-BE49-F238E27FC236}">
                <a16:creationId xmlns:a16="http://schemas.microsoft.com/office/drawing/2014/main" id="{AC4FA0C2-03FE-7350-DE95-15BFA79C0AD8}"/>
              </a:ext>
            </a:extLst>
          </p:cNvPr>
          <p:cNvSpPr txBox="1"/>
          <p:nvPr/>
        </p:nvSpPr>
        <p:spPr>
          <a:xfrm>
            <a:off x="3843335" y="6540500"/>
            <a:ext cx="1727201" cy="369332"/>
          </a:xfrm>
          <a:prstGeom prst="rect">
            <a:avLst/>
          </a:prstGeom>
          <a:noFill/>
        </p:spPr>
        <p:txBody>
          <a:bodyPr wrap="square" rtlCol="0">
            <a:spAutoFit/>
          </a:bodyPr>
          <a:lstStyle/>
          <a:p>
            <a:r>
              <a:rPr lang="en-IT" dirty="0">
                <a:latin typeface="Roboto" panose="02000000000000000000" pitchFamily="2" charset="0"/>
                <a:ea typeface="Roboto" panose="02000000000000000000" pitchFamily="2" charset="0"/>
                <a:cs typeface="Roboto" panose="02000000000000000000" pitchFamily="2" charset="0"/>
              </a:rPr>
              <a:t>2021 - 2022</a:t>
            </a:r>
          </a:p>
        </p:txBody>
      </p:sp>
      <p:sp>
        <p:nvSpPr>
          <p:cNvPr id="18" name="TextBox 17">
            <a:extLst>
              <a:ext uri="{FF2B5EF4-FFF2-40B4-BE49-F238E27FC236}">
                <a16:creationId xmlns:a16="http://schemas.microsoft.com/office/drawing/2014/main" id="{FC7BF3F3-303F-64BE-8C4E-B650247162FF}"/>
              </a:ext>
            </a:extLst>
          </p:cNvPr>
          <p:cNvSpPr txBox="1"/>
          <p:nvPr/>
        </p:nvSpPr>
        <p:spPr>
          <a:xfrm>
            <a:off x="6910072" y="6561018"/>
            <a:ext cx="1727201" cy="369332"/>
          </a:xfrm>
          <a:prstGeom prst="rect">
            <a:avLst/>
          </a:prstGeom>
          <a:noFill/>
        </p:spPr>
        <p:txBody>
          <a:bodyPr wrap="square" rtlCol="0">
            <a:spAutoFit/>
          </a:bodyPr>
          <a:lstStyle/>
          <a:p>
            <a:r>
              <a:rPr lang="en-IT" dirty="0">
                <a:latin typeface="Roboto" panose="02000000000000000000" pitchFamily="2" charset="0"/>
                <a:ea typeface="Roboto" panose="02000000000000000000" pitchFamily="2" charset="0"/>
                <a:cs typeface="Roboto" panose="02000000000000000000" pitchFamily="2" charset="0"/>
              </a:rPr>
              <a:t>2022 - 2023</a:t>
            </a:r>
          </a:p>
        </p:txBody>
      </p:sp>
      <p:sp>
        <p:nvSpPr>
          <p:cNvPr id="19" name="TextBox 18">
            <a:extLst>
              <a:ext uri="{FF2B5EF4-FFF2-40B4-BE49-F238E27FC236}">
                <a16:creationId xmlns:a16="http://schemas.microsoft.com/office/drawing/2014/main" id="{92A107E0-6708-2AE7-C47C-EB2BF9AE1057}"/>
              </a:ext>
            </a:extLst>
          </p:cNvPr>
          <p:cNvSpPr txBox="1"/>
          <p:nvPr/>
        </p:nvSpPr>
        <p:spPr>
          <a:xfrm>
            <a:off x="9976809" y="6540500"/>
            <a:ext cx="1633531" cy="369332"/>
          </a:xfrm>
          <a:prstGeom prst="rect">
            <a:avLst/>
          </a:prstGeom>
          <a:noFill/>
        </p:spPr>
        <p:txBody>
          <a:bodyPr wrap="square" rtlCol="0">
            <a:spAutoFit/>
          </a:bodyPr>
          <a:lstStyle/>
          <a:p>
            <a:r>
              <a:rPr lang="en-IT" dirty="0">
                <a:latin typeface="Roboto" panose="02000000000000000000" pitchFamily="2" charset="0"/>
                <a:ea typeface="Roboto" panose="02000000000000000000" pitchFamily="2" charset="0"/>
                <a:cs typeface="Roboto" panose="02000000000000000000" pitchFamily="2" charset="0"/>
              </a:rPr>
              <a:t>2023 - 2024</a:t>
            </a:r>
          </a:p>
        </p:txBody>
      </p:sp>
      <p:pic>
        <p:nvPicPr>
          <p:cNvPr id="20" name="Content Placeholder 3" descr="Esa_Nasa_jaxa_dashboard_pic_200622_V2.jpg">
            <a:extLst>
              <a:ext uri="{FF2B5EF4-FFF2-40B4-BE49-F238E27FC236}">
                <a16:creationId xmlns:a16="http://schemas.microsoft.com/office/drawing/2014/main" id="{1001C93F-BA33-251E-86E5-2A37A8174FA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65"/>
          <a:stretch/>
        </p:blipFill>
        <p:spPr bwMode="auto">
          <a:xfrm>
            <a:off x="154703" y="1354962"/>
            <a:ext cx="2729383" cy="1535830"/>
          </a:xfrm>
          <a:prstGeom prst="rect">
            <a:avLst/>
          </a:prstGeom>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22" name="Picture 21" descr="A screenshot of a computer&#10;&#10;Description automatically generated with medium confidence">
            <a:extLst>
              <a:ext uri="{FF2B5EF4-FFF2-40B4-BE49-F238E27FC236}">
                <a16:creationId xmlns:a16="http://schemas.microsoft.com/office/drawing/2014/main" id="{2D5E75A4-8C5F-B406-A983-AC76E134F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13280" y="3771820"/>
            <a:ext cx="2719356" cy="1639813"/>
          </a:xfrm>
          <a:prstGeom prst="rect">
            <a:avLst/>
          </a:prstGeom>
        </p:spPr>
      </p:pic>
      <p:pic>
        <p:nvPicPr>
          <p:cNvPr id="4098" name="Picture 2" descr="Science Hub Challenge May 2024">
            <a:extLst>
              <a:ext uri="{FF2B5EF4-FFF2-40B4-BE49-F238E27FC236}">
                <a16:creationId xmlns:a16="http://schemas.microsoft.com/office/drawing/2014/main" id="{E230F56D-8C17-9D15-B501-B72F4186778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386950" y="1365271"/>
            <a:ext cx="2730359" cy="153582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SA receives Space for Climate Protection Award">
            <a:extLst>
              <a:ext uri="{FF2B5EF4-FFF2-40B4-BE49-F238E27FC236}">
                <a16:creationId xmlns:a16="http://schemas.microsoft.com/office/drawing/2014/main" id="{E958EF2A-AFC8-DD9C-77EC-A5B69C24A7A0}"/>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297154" y="1365268"/>
            <a:ext cx="2726386" cy="1535830"/>
          </a:xfrm>
          <a:prstGeom prst="rect">
            <a:avLst/>
          </a:prstGeom>
        </p:spPr>
      </p:pic>
      <p:pic>
        <p:nvPicPr>
          <p:cNvPr id="27" name="Content Placeholder 11">
            <a:extLst>
              <a:ext uri="{FF2B5EF4-FFF2-40B4-BE49-F238E27FC236}">
                <a16:creationId xmlns:a16="http://schemas.microsoft.com/office/drawing/2014/main" id="{9637D37D-A5D3-5F9F-CF1B-FE0CA4BF191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auto">
          <a:xfrm>
            <a:off x="3244323" y="1364874"/>
            <a:ext cx="2719356" cy="497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28" name="TextBox 27">
            <a:extLst>
              <a:ext uri="{FF2B5EF4-FFF2-40B4-BE49-F238E27FC236}">
                <a16:creationId xmlns:a16="http://schemas.microsoft.com/office/drawing/2014/main" id="{4107511C-5CD9-9AD6-9B68-5EA252754F9E}"/>
              </a:ext>
            </a:extLst>
          </p:cNvPr>
          <p:cNvSpPr txBox="1"/>
          <p:nvPr/>
        </p:nvSpPr>
        <p:spPr>
          <a:xfrm>
            <a:off x="3219022" y="2034895"/>
            <a:ext cx="247006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w="0"/>
                <a:solidFill>
                  <a:srgbClr val="FEFFFF"/>
                </a:solidFill>
                <a:effectLst>
                  <a:outerShdw blurRad="38100" dist="19050" dir="2700000" algn="tl" rotWithShape="0">
                    <a:srgbClr val="003249">
                      <a:alpha val="40000"/>
                    </a:srgbClr>
                  </a:outerShdw>
                </a:effectLst>
                <a:uLnTx/>
                <a:uFillTx/>
                <a:latin typeface="Roboto" panose="02000000000000000000" pitchFamily="2" charset="0"/>
                <a:ea typeface="Roboto" panose="02000000000000000000" pitchFamily="2" charset="0"/>
                <a:cs typeface="Roboto" panose="02000000000000000000" pitchFamily="2" charset="0"/>
              </a:rPr>
              <a:t>509 Teams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w="0"/>
                <a:solidFill>
                  <a:srgbClr val="FEFFFF"/>
                </a:solidFill>
                <a:effectLst>
                  <a:outerShdw blurRad="38100" dist="19050" dir="2700000" algn="tl" rotWithShape="0">
                    <a:srgbClr val="003249">
                      <a:alpha val="40000"/>
                    </a:srgbClr>
                  </a:outerShdw>
                </a:effectLst>
                <a:uLnTx/>
                <a:uFillTx/>
                <a:latin typeface="Roboto" panose="02000000000000000000" pitchFamily="2" charset="0"/>
                <a:ea typeface="Roboto" panose="02000000000000000000" pitchFamily="2" charset="0"/>
                <a:cs typeface="Roboto" panose="02000000000000000000" pitchFamily="2" charset="0"/>
              </a:rPr>
              <a:t>4.337 participants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w="0"/>
                <a:solidFill>
                  <a:srgbClr val="FEFFFF"/>
                </a:solidFill>
                <a:effectLst>
                  <a:outerShdw blurRad="38100" dist="19050" dir="2700000" algn="tl" rotWithShape="0">
                    <a:srgbClr val="003249">
                      <a:alpha val="40000"/>
                    </a:srgbClr>
                  </a:outerShdw>
                </a:effectLst>
                <a:uLnTx/>
                <a:uFillTx/>
                <a:latin typeface="Roboto" panose="02000000000000000000" pitchFamily="2" charset="0"/>
                <a:ea typeface="Roboto" panose="02000000000000000000" pitchFamily="2" charset="0"/>
                <a:cs typeface="Roboto" panose="02000000000000000000" pitchFamily="2" charset="0"/>
              </a:rPr>
              <a:t>132 countries </a:t>
            </a:r>
          </a:p>
        </p:txBody>
      </p:sp>
      <p:pic>
        <p:nvPicPr>
          <p:cNvPr id="29" name="Picture 28">
            <a:extLst>
              <a:ext uri="{FF2B5EF4-FFF2-40B4-BE49-F238E27FC236}">
                <a16:creationId xmlns:a16="http://schemas.microsoft.com/office/drawing/2014/main" id="{A3FD13C1-1BA0-6938-D7DC-42E63695714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94397" y="2961334"/>
            <a:ext cx="2678685" cy="1535827"/>
          </a:xfrm>
          <a:prstGeom prst="rect">
            <a:avLst/>
          </a:prstGeom>
        </p:spPr>
      </p:pic>
      <p:pic>
        <p:nvPicPr>
          <p:cNvPr id="31" name="Picture 30">
            <a:extLst>
              <a:ext uri="{FF2B5EF4-FFF2-40B4-BE49-F238E27FC236}">
                <a16:creationId xmlns:a16="http://schemas.microsoft.com/office/drawing/2014/main" id="{A768C496-0D98-552D-4014-C094730AD0A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b="18044"/>
          <a:stretch/>
        </p:blipFill>
        <p:spPr>
          <a:xfrm>
            <a:off x="-151164" y="4573972"/>
            <a:ext cx="3164505" cy="1535828"/>
          </a:xfrm>
          <a:prstGeom prst="rect">
            <a:avLst/>
          </a:prstGeom>
        </p:spPr>
      </p:pic>
      <p:pic>
        <p:nvPicPr>
          <p:cNvPr id="33" name="Picture 32" descr="A screenshot of a map&#10;&#10;Description automatically generated">
            <a:extLst>
              <a:ext uri="{FF2B5EF4-FFF2-40B4-BE49-F238E27FC236}">
                <a16:creationId xmlns:a16="http://schemas.microsoft.com/office/drawing/2014/main" id="{47FF5100-A731-59B6-CFF6-6CEAF20FC89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00932" y="3771820"/>
            <a:ext cx="2719355" cy="1618193"/>
          </a:xfrm>
          <a:prstGeom prst="rect">
            <a:avLst/>
          </a:prstGeom>
        </p:spPr>
      </p:pic>
      <p:sp>
        <p:nvSpPr>
          <p:cNvPr id="34" name="TextBox 33">
            <a:extLst>
              <a:ext uri="{FF2B5EF4-FFF2-40B4-BE49-F238E27FC236}">
                <a16:creationId xmlns:a16="http://schemas.microsoft.com/office/drawing/2014/main" id="{F8FE98D2-9213-5987-FDCF-E0B09B28C6FC}"/>
              </a:ext>
            </a:extLst>
          </p:cNvPr>
          <p:cNvSpPr txBox="1"/>
          <p:nvPr/>
        </p:nvSpPr>
        <p:spPr>
          <a:xfrm>
            <a:off x="405934" y="6137325"/>
            <a:ext cx="2171048" cy="369332"/>
          </a:xfrm>
          <a:prstGeom prst="rect">
            <a:avLst/>
          </a:prstGeom>
          <a:noFill/>
        </p:spPr>
        <p:txBody>
          <a:bodyPr wrap="square" rtlCol="0">
            <a:spAutoFit/>
          </a:bodyPr>
          <a:lstStyle/>
          <a:p>
            <a:r>
              <a:rPr lang="en-IT" dirty="0"/>
              <a:t>Global presence</a:t>
            </a:r>
          </a:p>
        </p:txBody>
      </p:sp>
      <p:sp>
        <p:nvSpPr>
          <p:cNvPr id="35" name="TextBox 34">
            <a:extLst>
              <a:ext uri="{FF2B5EF4-FFF2-40B4-BE49-F238E27FC236}">
                <a16:creationId xmlns:a16="http://schemas.microsoft.com/office/drawing/2014/main" id="{C3515936-DC9A-B5AE-3939-2DD2DD9C930A}"/>
              </a:ext>
            </a:extLst>
          </p:cNvPr>
          <p:cNvSpPr txBox="1"/>
          <p:nvPr/>
        </p:nvSpPr>
        <p:spPr>
          <a:xfrm>
            <a:off x="6142037" y="3018936"/>
            <a:ext cx="2816946" cy="646331"/>
          </a:xfrm>
          <a:prstGeom prst="rect">
            <a:avLst/>
          </a:prstGeom>
          <a:noFill/>
        </p:spPr>
        <p:txBody>
          <a:bodyPr wrap="square" rtlCol="0">
            <a:spAutoFit/>
          </a:bodyPr>
          <a:lstStyle/>
          <a:p>
            <a:pPr algn="ctr"/>
            <a:r>
              <a:rPr lang="en-IT" dirty="0">
                <a:latin typeface="Roboto" panose="02000000000000000000" pitchFamily="2" charset="0"/>
                <a:ea typeface="Roboto" panose="02000000000000000000" pitchFamily="2" charset="0"/>
                <a:cs typeface="Roboto" panose="02000000000000000000" pitchFamily="2" charset="0"/>
              </a:rPr>
              <a:t>IAF Award “Space for Climate Protection”</a:t>
            </a:r>
          </a:p>
        </p:txBody>
      </p:sp>
      <p:sp>
        <p:nvSpPr>
          <p:cNvPr id="36" name="TextBox 35">
            <a:extLst>
              <a:ext uri="{FF2B5EF4-FFF2-40B4-BE49-F238E27FC236}">
                <a16:creationId xmlns:a16="http://schemas.microsoft.com/office/drawing/2014/main" id="{EEB826EC-6B56-CCCC-CAF6-BCA54010C3DA}"/>
              </a:ext>
            </a:extLst>
          </p:cNvPr>
          <p:cNvSpPr txBox="1"/>
          <p:nvPr/>
        </p:nvSpPr>
        <p:spPr>
          <a:xfrm>
            <a:off x="6158781" y="5538720"/>
            <a:ext cx="2816946" cy="646331"/>
          </a:xfrm>
          <a:prstGeom prst="rect">
            <a:avLst/>
          </a:prstGeom>
          <a:noFill/>
        </p:spPr>
        <p:txBody>
          <a:bodyPr wrap="square" rtlCol="0">
            <a:spAutoFit/>
          </a:bodyPr>
          <a:lstStyle/>
          <a:p>
            <a:pPr algn="ctr"/>
            <a:r>
              <a:rPr lang="en-IT" dirty="0">
                <a:latin typeface="Roboto" panose="02000000000000000000" pitchFamily="2" charset="0"/>
                <a:ea typeface="Roboto" panose="02000000000000000000" pitchFamily="2" charset="0"/>
                <a:cs typeface="Roboto" panose="02000000000000000000" pitchFamily="2" charset="0"/>
              </a:rPr>
              <a:t>Storytelling </a:t>
            </a:r>
          </a:p>
          <a:p>
            <a:pPr algn="ctr"/>
            <a:r>
              <a:rPr lang="en-IT" dirty="0">
                <a:latin typeface="Roboto" panose="02000000000000000000" pitchFamily="2" charset="0"/>
                <a:ea typeface="Roboto" panose="02000000000000000000" pitchFamily="2" charset="0"/>
                <a:cs typeface="Roboto" panose="02000000000000000000" pitchFamily="2" charset="0"/>
              </a:rPr>
              <a:t>6 new themes</a:t>
            </a:r>
          </a:p>
        </p:txBody>
      </p:sp>
      <p:sp>
        <p:nvSpPr>
          <p:cNvPr id="37" name="TextBox 36">
            <a:extLst>
              <a:ext uri="{FF2B5EF4-FFF2-40B4-BE49-F238E27FC236}">
                <a16:creationId xmlns:a16="http://schemas.microsoft.com/office/drawing/2014/main" id="{3CADCC13-F0E3-A7FB-4381-EF132F14FEBB}"/>
              </a:ext>
            </a:extLst>
          </p:cNvPr>
          <p:cNvSpPr txBox="1"/>
          <p:nvPr/>
        </p:nvSpPr>
        <p:spPr>
          <a:xfrm>
            <a:off x="9343656" y="2985654"/>
            <a:ext cx="2816946" cy="646331"/>
          </a:xfrm>
          <a:prstGeom prst="rect">
            <a:avLst/>
          </a:prstGeom>
          <a:noFill/>
        </p:spPr>
        <p:txBody>
          <a:bodyPr wrap="square" rtlCol="0">
            <a:spAutoFit/>
          </a:bodyPr>
          <a:lstStyle/>
          <a:p>
            <a:pPr algn="ctr"/>
            <a:r>
              <a:rPr lang="en-IT" dirty="0">
                <a:latin typeface="Roboto" panose="02000000000000000000" pitchFamily="2" charset="0"/>
                <a:ea typeface="Roboto" panose="02000000000000000000" pitchFamily="2" charset="0"/>
                <a:cs typeface="Roboto" panose="02000000000000000000" pitchFamily="2" charset="0"/>
              </a:rPr>
              <a:t>Open for Community Contributions</a:t>
            </a:r>
          </a:p>
        </p:txBody>
      </p:sp>
      <p:sp>
        <p:nvSpPr>
          <p:cNvPr id="38" name="TextBox 37">
            <a:extLst>
              <a:ext uri="{FF2B5EF4-FFF2-40B4-BE49-F238E27FC236}">
                <a16:creationId xmlns:a16="http://schemas.microsoft.com/office/drawing/2014/main" id="{A58B20DF-0613-85E4-5481-490F543F0DBE}"/>
              </a:ext>
            </a:extLst>
          </p:cNvPr>
          <p:cNvSpPr txBox="1"/>
          <p:nvPr/>
        </p:nvSpPr>
        <p:spPr>
          <a:xfrm>
            <a:off x="9400932" y="5451686"/>
            <a:ext cx="2716378" cy="923330"/>
          </a:xfrm>
          <a:prstGeom prst="rect">
            <a:avLst/>
          </a:prstGeom>
          <a:noFill/>
        </p:spPr>
        <p:txBody>
          <a:bodyPr wrap="square" rtlCol="0">
            <a:spAutoFit/>
          </a:bodyPr>
          <a:lstStyle/>
          <a:p>
            <a:pPr algn="ctr"/>
            <a:r>
              <a:rPr lang="en-IT" dirty="0">
                <a:latin typeface="Roboto" panose="02000000000000000000" pitchFamily="2" charset="0"/>
                <a:ea typeface="Roboto" panose="02000000000000000000" pitchFamily="2" charset="0"/>
                <a:cs typeface="Roboto" panose="02000000000000000000" pitchFamily="2" charset="0"/>
              </a:rPr>
              <a:t>Scrollytelling</a:t>
            </a:r>
          </a:p>
          <a:p>
            <a:pPr algn="ctr"/>
            <a:r>
              <a:rPr lang="en-IT" dirty="0">
                <a:latin typeface="Roboto" panose="02000000000000000000" pitchFamily="2" charset="0"/>
                <a:ea typeface="Roboto" panose="02000000000000000000" pitchFamily="2" charset="0"/>
                <a:cs typeface="Roboto" panose="02000000000000000000" pitchFamily="2" charset="0"/>
              </a:rPr>
              <a:t>STAC Catalogue</a:t>
            </a:r>
          </a:p>
          <a:p>
            <a:pPr algn="ctr"/>
            <a:r>
              <a:rPr lang="en-IT" dirty="0">
                <a:latin typeface="Roboto" panose="02000000000000000000" pitchFamily="2" charset="0"/>
                <a:ea typeface="Roboto" panose="02000000000000000000" pitchFamily="2" charset="0"/>
                <a:cs typeface="Roboto" panose="02000000000000000000" pitchFamily="2" charset="0"/>
              </a:rPr>
              <a:t>New UI/UX</a:t>
            </a:r>
          </a:p>
        </p:txBody>
      </p:sp>
    </p:spTree>
    <p:extLst>
      <p:ext uri="{BB962C8B-B14F-4D97-AF65-F5344CB8AC3E}">
        <p14:creationId xmlns:p14="http://schemas.microsoft.com/office/powerpoint/2010/main" val="92408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A9D6DC-9863-164A-91A4-02BBC3E58DFA}"/>
              </a:ext>
            </a:extLst>
          </p:cNvPr>
          <p:cNvSpPr>
            <a:spLocks noGrp="1"/>
          </p:cNvSpPr>
          <p:nvPr>
            <p:ph type="title"/>
          </p:nvPr>
        </p:nvSpPr>
        <p:spPr/>
        <p:txBody>
          <a:bodyPr/>
          <a:lstStyle/>
          <a:p>
            <a:r>
              <a:rPr lang="en-GB" dirty="0"/>
              <a:t>Open Science and Community Engagement</a:t>
            </a:r>
          </a:p>
        </p:txBody>
      </p:sp>
      <p:sp>
        <p:nvSpPr>
          <p:cNvPr id="2" name="Text Placeholder 1">
            <a:extLst>
              <a:ext uri="{FF2B5EF4-FFF2-40B4-BE49-F238E27FC236}">
                <a16:creationId xmlns:a16="http://schemas.microsoft.com/office/drawing/2014/main" id="{3C4D6FFC-B8B8-4EFF-835E-BAD2ED8650FD}"/>
              </a:ext>
            </a:extLst>
          </p:cNvPr>
          <p:cNvSpPr>
            <a:spLocks noGrp="1"/>
          </p:cNvSpPr>
          <p:nvPr>
            <p:ph type="body" sz="quarter" idx="10"/>
          </p:nvPr>
        </p:nvSpPr>
        <p:spPr>
          <a:xfrm>
            <a:off x="217488" y="1284790"/>
            <a:ext cx="5707824" cy="5046160"/>
          </a:xfrm>
        </p:spPr>
        <p:txBody>
          <a:bodyPr/>
          <a:lstStyle/>
          <a:p>
            <a:pPr marL="0" indent="0" algn="l" rtl="0" fontAlgn="base">
              <a:spcBef>
                <a:spcPts val="0"/>
              </a:spcBef>
              <a:spcAft>
                <a:spcPts val="1000"/>
              </a:spcAft>
            </a:pPr>
            <a:r>
              <a:rPr lang="en-GB" sz="1800" b="0" i="0" u="none" strike="noStrike" dirty="0">
                <a:solidFill>
                  <a:srgbClr val="595959"/>
                </a:solidFill>
                <a:effectLst/>
                <a:latin typeface="Roboto" panose="02000000000000000000" pitchFamily="2" charset="0"/>
                <a:ea typeface="Roboto" panose="02000000000000000000" pitchFamily="2" charset="0"/>
                <a:cs typeface="Roboto" panose="02000000000000000000" pitchFamily="2" charset="0"/>
              </a:rPr>
              <a:t>Our principles:</a:t>
            </a:r>
          </a:p>
          <a:p>
            <a:pPr algn="l" rtl="0" fontAlgn="base">
              <a:spcBef>
                <a:spcPts val="0"/>
              </a:spcBef>
              <a:spcAft>
                <a:spcPts val="1000"/>
              </a:spcAft>
              <a:buFont typeface="Arial" panose="020B0604020202020204" pitchFamily="34" charset="0"/>
              <a:buChar char="•"/>
            </a:pPr>
            <a:endParaRPr lang="en-GB" dirty="0">
              <a:solidFill>
                <a:srgbClr val="595959"/>
              </a:solidFill>
              <a:latin typeface="Roboto" panose="02000000000000000000" pitchFamily="2" charset="0"/>
              <a:ea typeface="Roboto" panose="02000000000000000000" pitchFamily="2" charset="0"/>
              <a:cs typeface="Roboto" panose="02000000000000000000" pitchFamily="2" charset="0"/>
            </a:endParaRPr>
          </a:p>
          <a:p>
            <a:pPr algn="l" rtl="0" fontAlgn="base">
              <a:spcBef>
                <a:spcPts val="0"/>
              </a:spcBef>
              <a:spcAft>
                <a:spcPts val="1000"/>
              </a:spcAft>
              <a:buFont typeface="Arial" panose="020B0604020202020204" pitchFamily="34" charset="0"/>
              <a:buChar char="•"/>
            </a:pPr>
            <a:r>
              <a:rPr lang="en-GB" sz="1800" b="0" i="0" u="none" strike="noStrike" dirty="0">
                <a:solidFill>
                  <a:srgbClr val="595959"/>
                </a:solidFill>
                <a:effectLst/>
                <a:latin typeface="Roboto" panose="02000000000000000000" pitchFamily="2" charset="0"/>
                <a:ea typeface="Roboto" panose="02000000000000000000" pitchFamily="2" charset="0"/>
                <a:cs typeface="Roboto" panose="02000000000000000000" pitchFamily="2" charset="0"/>
              </a:rPr>
              <a:t>Open science</a:t>
            </a:r>
          </a:p>
          <a:p>
            <a:pPr algn="l" rtl="0" fontAlgn="base">
              <a:spcBef>
                <a:spcPts val="0"/>
              </a:spcBef>
              <a:spcAft>
                <a:spcPts val="1000"/>
              </a:spcAft>
              <a:buFont typeface="Arial" panose="020B0604020202020204" pitchFamily="34" charset="0"/>
              <a:buChar char="•"/>
            </a:pPr>
            <a:r>
              <a:rPr lang="en-GB" sz="1800" b="0" i="0" u="none" strike="noStrike" dirty="0">
                <a:solidFill>
                  <a:srgbClr val="595959"/>
                </a:solidFill>
                <a:effectLst/>
                <a:latin typeface="Roboto" panose="02000000000000000000" pitchFamily="2" charset="0"/>
                <a:ea typeface="Roboto" panose="02000000000000000000" pitchFamily="2" charset="0"/>
                <a:cs typeface="Roboto" panose="02000000000000000000" pitchFamily="2" charset="0"/>
              </a:rPr>
              <a:t>Involvement of domain experts</a:t>
            </a:r>
          </a:p>
          <a:p>
            <a:pPr algn="l" rtl="0" fontAlgn="base">
              <a:spcBef>
                <a:spcPts val="0"/>
              </a:spcBef>
              <a:spcAft>
                <a:spcPts val="1000"/>
              </a:spcAft>
              <a:buFont typeface="Arial" panose="020B0604020202020204" pitchFamily="34" charset="0"/>
              <a:buChar char="•"/>
            </a:pPr>
            <a:r>
              <a:rPr lang="en-GB" sz="1800" b="0" i="0" u="none" strike="noStrike" dirty="0">
                <a:solidFill>
                  <a:srgbClr val="595959"/>
                </a:solidFill>
                <a:effectLst/>
                <a:latin typeface="Roboto" panose="02000000000000000000" pitchFamily="2" charset="0"/>
                <a:ea typeface="Roboto" panose="02000000000000000000" pitchFamily="2" charset="0"/>
                <a:cs typeface="Roboto" panose="02000000000000000000" pitchFamily="2" charset="0"/>
              </a:rPr>
              <a:t>Continuous evaluation of impact/values - benefits are multifaceted</a:t>
            </a:r>
          </a:p>
          <a:p>
            <a:pPr algn="l" rtl="0" fontAlgn="base">
              <a:spcBef>
                <a:spcPts val="0"/>
              </a:spcBef>
              <a:spcAft>
                <a:spcPts val="1000"/>
              </a:spcAft>
              <a:buFont typeface="Arial" panose="020B0604020202020204" pitchFamily="34" charset="0"/>
              <a:buChar char="•"/>
            </a:pPr>
            <a:r>
              <a:rPr lang="en-GB" sz="1800" b="0" i="0" u="none" strike="noStrike" dirty="0">
                <a:solidFill>
                  <a:srgbClr val="595959"/>
                </a:solidFill>
                <a:effectLst/>
                <a:latin typeface="Roboto" panose="02000000000000000000" pitchFamily="2" charset="0"/>
                <a:ea typeface="Roboto" panose="02000000000000000000" pitchFamily="2" charset="0"/>
                <a:cs typeface="Roboto" panose="02000000000000000000" pitchFamily="2" charset="0"/>
              </a:rPr>
              <a:t>Inclusion of multi-party stakeholders</a:t>
            </a:r>
          </a:p>
          <a:p>
            <a:pPr algn="l" rtl="0" fontAlgn="base">
              <a:spcBef>
                <a:spcPts val="0"/>
              </a:spcBef>
              <a:spcAft>
                <a:spcPts val="1000"/>
              </a:spcAft>
              <a:buFont typeface="Arial" panose="020B0604020202020204" pitchFamily="34" charset="0"/>
              <a:buChar char="•"/>
            </a:pPr>
            <a:r>
              <a:rPr lang="en-GB" sz="1800" b="0" i="0" u="none" strike="noStrike" dirty="0">
                <a:solidFill>
                  <a:srgbClr val="595959"/>
                </a:solidFill>
                <a:effectLst/>
                <a:latin typeface="Roboto" panose="02000000000000000000" pitchFamily="2" charset="0"/>
                <a:ea typeface="Roboto" panose="02000000000000000000" pitchFamily="2" charset="0"/>
                <a:cs typeface="Roboto" panose="02000000000000000000" pitchFamily="2" charset="0"/>
              </a:rPr>
              <a:t>Aim for transparency - encourage participation</a:t>
            </a:r>
          </a:p>
          <a:p>
            <a:pPr>
              <a:buFont typeface="Arial" panose="020B0604020202020204" pitchFamily="34" charset="0"/>
              <a:buChar char="•"/>
            </a:pPr>
            <a:endParaRPr lang="en-IT"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44" name="Google Shape;256;p29">
            <a:extLst>
              <a:ext uri="{FF2B5EF4-FFF2-40B4-BE49-F238E27FC236}">
                <a16:creationId xmlns:a16="http://schemas.microsoft.com/office/drawing/2014/main" id="{B2DD4B9E-C940-B06C-21C9-D936A241C4EF}"/>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736203" y="1215378"/>
            <a:ext cx="2138063" cy="1926206"/>
          </a:xfrm>
          <a:prstGeom prst="rect">
            <a:avLst/>
          </a:prstGeom>
          <a:noFill/>
          <a:ln>
            <a:noFill/>
          </a:ln>
        </p:spPr>
      </p:pic>
      <p:pic>
        <p:nvPicPr>
          <p:cNvPr id="28" name="Google Shape;255;p29">
            <a:extLst>
              <a:ext uri="{FF2B5EF4-FFF2-40B4-BE49-F238E27FC236}">
                <a16:creationId xmlns:a16="http://schemas.microsoft.com/office/drawing/2014/main" id="{BA9D3147-0672-43FD-7F5D-33E80183C16F}"/>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300028" y="4534105"/>
            <a:ext cx="2595445" cy="2323895"/>
          </a:xfrm>
          <a:prstGeom prst="rect">
            <a:avLst/>
          </a:prstGeom>
          <a:noFill/>
          <a:ln>
            <a:noFill/>
          </a:ln>
        </p:spPr>
      </p:pic>
      <p:pic>
        <p:nvPicPr>
          <p:cNvPr id="11" name="Picture 2" descr="Image">
            <a:extLst>
              <a:ext uri="{FF2B5EF4-FFF2-40B4-BE49-F238E27FC236}">
                <a16:creationId xmlns:a16="http://schemas.microsoft.com/office/drawing/2014/main" id="{EF0F236D-7CE0-781E-99CE-051745B164E7}"/>
              </a:ext>
            </a:extLst>
          </p:cNvPr>
          <p:cNvPicPr>
            <a:picLocks noChangeAspect="1" noChangeArrowheads="1"/>
          </p:cNvPicPr>
          <p:nvPr/>
        </p:nvPicPr>
        <p:blipFill>
          <a:blip r:embed="rId5" cstate="email">
            <a:alphaModFix/>
            <a:extLst>
              <a:ext uri="{28A0092B-C50C-407E-A947-70E740481C1C}">
                <a14:useLocalDpi xmlns:a14="http://schemas.microsoft.com/office/drawing/2010/main"/>
              </a:ext>
            </a:extLst>
          </a:blip>
          <a:srcRect/>
          <a:stretch>
            <a:fillRect/>
          </a:stretch>
        </p:blipFill>
        <p:spPr bwMode="auto">
          <a:xfrm>
            <a:off x="9181286" y="5003697"/>
            <a:ext cx="2707674" cy="1508778"/>
          </a:xfrm>
          <a:prstGeom prst="rect">
            <a:avLst/>
          </a:prstGeom>
          <a:noFill/>
          <a:ln>
            <a:noFill/>
          </a:ln>
        </p:spPr>
      </p:pic>
      <p:pic>
        <p:nvPicPr>
          <p:cNvPr id="31" name="Google Shape;233;p32">
            <a:extLst>
              <a:ext uri="{FF2B5EF4-FFF2-40B4-BE49-F238E27FC236}">
                <a16:creationId xmlns:a16="http://schemas.microsoft.com/office/drawing/2014/main" id="{DA6A8BC5-A670-B491-E558-C0A6A1211FB0}"/>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447157" y="3149106"/>
            <a:ext cx="2441803" cy="1686804"/>
          </a:xfrm>
          <a:prstGeom prst="rect">
            <a:avLst/>
          </a:prstGeom>
          <a:noFill/>
          <a:ln>
            <a:noFill/>
          </a:ln>
        </p:spPr>
      </p:pic>
      <p:pic>
        <p:nvPicPr>
          <p:cNvPr id="7172" name="Picture 4" descr="AGU Fall Meeting 2021(New Orleans LA) - American Geophysical Union Fall ...">
            <a:extLst>
              <a:ext uri="{FF2B5EF4-FFF2-40B4-BE49-F238E27FC236}">
                <a16:creationId xmlns:a16="http://schemas.microsoft.com/office/drawing/2014/main" id="{59C9081D-8261-5B90-E97E-8DCDA91C8FF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288528" y="1932628"/>
            <a:ext cx="1352159" cy="49170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LOC 2023: The Global Space Conference on Climate Change - Groundstation">
            <a:extLst>
              <a:ext uri="{FF2B5EF4-FFF2-40B4-BE49-F238E27FC236}">
                <a16:creationId xmlns:a16="http://schemas.microsoft.com/office/drawing/2014/main" id="{F4CE1C6B-6BF7-A0A0-A9FC-27DD62DBF0A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822252" y="949160"/>
            <a:ext cx="1789920" cy="114467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SA - CEOS logo">
            <a:extLst>
              <a:ext uri="{FF2B5EF4-FFF2-40B4-BE49-F238E27FC236}">
                <a16:creationId xmlns:a16="http://schemas.microsoft.com/office/drawing/2014/main" id="{A7459611-4421-FF21-95A9-A67874584B6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268139" y="1284790"/>
            <a:ext cx="1339070" cy="563779"/>
          </a:xfrm>
          <a:prstGeom prst="rect">
            <a:avLst/>
          </a:prstGeom>
          <a:noFill/>
          <a:extLst>
            <a:ext uri="{909E8E84-426E-40DD-AFC4-6F175D3DCCD1}">
              <a14:hiddenFill xmlns:a14="http://schemas.microsoft.com/office/drawing/2010/main">
                <a:solidFill>
                  <a:srgbClr val="FFFFFF"/>
                </a:solidFill>
              </a14:hiddenFill>
            </a:ext>
          </a:extLst>
        </p:spPr>
      </p:pic>
      <p:pic>
        <p:nvPicPr>
          <p:cNvPr id="43" name="Google Shape;236;p32">
            <a:extLst>
              <a:ext uri="{FF2B5EF4-FFF2-40B4-BE49-F238E27FC236}">
                <a16:creationId xmlns:a16="http://schemas.microsoft.com/office/drawing/2014/main" id="{3839D055-2655-81CF-146D-799A5CEBFDFA}"/>
              </a:ext>
            </a:extLst>
          </p:cNvPr>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8183568" y="3170416"/>
            <a:ext cx="1087664" cy="1051042"/>
          </a:xfrm>
          <a:prstGeom prst="rect">
            <a:avLst/>
          </a:prstGeom>
          <a:noFill/>
          <a:ln>
            <a:noFill/>
          </a:ln>
        </p:spPr>
      </p:pic>
      <p:pic>
        <p:nvPicPr>
          <p:cNvPr id="7180" name="Picture 12" descr="The SPECIAL presence at the EGU General Assembly 2022 by Paul Lincoln ...">
            <a:extLst>
              <a:ext uri="{FF2B5EF4-FFF2-40B4-BE49-F238E27FC236}">
                <a16:creationId xmlns:a16="http://schemas.microsoft.com/office/drawing/2014/main" id="{730B6590-D68E-38AB-854D-A967A3A972D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226524" y="3106248"/>
            <a:ext cx="1576814" cy="710146"/>
          </a:xfrm>
          <a:prstGeom prst="rect">
            <a:avLst/>
          </a:prstGeom>
          <a:noFill/>
          <a:extLst>
            <a:ext uri="{909E8E84-426E-40DD-AFC4-6F175D3DCCD1}">
              <a14:hiddenFill xmlns:a14="http://schemas.microsoft.com/office/drawing/2010/main">
                <a:solidFill>
                  <a:srgbClr val="FFFFFF"/>
                </a:solidFill>
              </a14:hiddenFill>
            </a:ext>
          </a:extLst>
        </p:spPr>
      </p:pic>
      <p:pic>
        <p:nvPicPr>
          <p:cNvPr id="30" name="Google Shape;253;p29">
            <a:extLst>
              <a:ext uri="{FF2B5EF4-FFF2-40B4-BE49-F238E27FC236}">
                <a16:creationId xmlns:a16="http://schemas.microsoft.com/office/drawing/2014/main" id="{321C731B-9A77-A74C-26C4-7FF781C36516}"/>
              </a:ext>
            </a:extLst>
          </p:cNvPr>
          <p:cNvPicPr preferRelativeResize="0"/>
          <p:nvPr/>
        </p:nvPicPr>
        <p:blipFill>
          <a:blip r:embed="rId12"/>
          <a:stretch>
            <a:fillRect/>
          </a:stretch>
        </p:blipFill>
        <p:spPr>
          <a:xfrm>
            <a:off x="8183568" y="1949402"/>
            <a:ext cx="1227721" cy="1144677"/>
          </a:xfrm>
          <a:prstGeom prst="rect">
            <a:avLst/>
          </a:prstGeom>
        </p:spPr>
      </p:pic>
      <p:pic>
        <p:nvPicPr>
          <p:cNvPr id="7182" name="Picture 14" descr="FOSS4G 2023">
            <a:extLst>
              <a:ext uri="{FF2B5EF4-FFF2-40B4-BE49-F238E27FC236}">
                <a16:creationId xmlns:a16="http://schemas.microsoft.com/office/drawing/2014/main" id="{77B852F8-CE33-4E57-BED3-CB8E3C806736}"/>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278651" y="3840319"/>
            <a:ext cx="1576814" cy="711895"/>
          </a:xfrm>
          <a:prstGeom prst="rect">
            <a:avLst/>
          </a:prstGeom>
          <a:noFill/>
          <a:extLst>
            <a:ext uri="{909E8E84-426E-40DD-AFC4-6F175D3DCCD1}">
              <a14:hiddenFill xmlns:a14="http://schemas.microsoft.com/office/drawing/2010/main">
                <a:solidFill>
                  <a:srgbClr val="FFFFFF"/>
                </a:solidFill>
              </a14:hiddenFill>
            </a:ext>
          </a:extLst>
        </p:spPr>
      </p:pic>
      <p:pic>
        <p:nvPicPr>
          <p:cNvPr id="50" name="Google Shape;258;p29">
            <a:extLst>
              <a:ext uri="{FF2B5EF4-FFF2-40B4-BE49-F238E27FC236}">
                <a16:creationId xmlns:a16="http://schemas.microsoft.com/office/drawing/2014/main" id="{A2314706-7999-0909-2840-947CE9F32BFA}"/>
              </a:ext>
            </a:extLst>
          </p:cNvPr>
          <p:cNvPicPr preferRelativeResize="0"/>
          <p:nvPr/>
        </p:nvPicPr>
        <p:blipFill>
          <a:blip r:embed="rId14" cstate="email">
            <a:extLst>
              <a:ext uri="{28A0092B-C50C-407E-A947-70E740481C1C}">
                <a14:useLocalDpi xmlns:a14="http://schemas.microsoft.com/office/drawing/2010/main"/>
              </a:ext>
            </a:extLst>
          </a:blip>
          <a:stretch>
            <a:fillRect/>
          </a:stretch>
        </p:blipFill>
        <p:spPr>
          <a:xfrm>
            <a:off x="8000591" y="4334873"/>
            <a:ext cx="1170724" cy="398464"/>
          </a:xfrm>
          <a:prstGeom prst="rect">
            <a:avLst/>
          </a:prstGeom>
        </p:spPr>
      </p:pic>
      <p:pic>
        <p:nvPicPr>
          <p:cNvPr id="7184" name="Picture 16" descr="Jan Verbesselt (@janverbesselt) / Twitter">
            <a:extLst>
              <a:ext uri="{FF2B5EF4-FFF2-40B4-BE49-F238E27FC236}">
                <a16:creationId xmlns:a16="http://schemas.microsoft.com/office/drawing/2014/main" id="{043B5679-305D-2E13-72EE-326598934601}"/>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249300" y="2586687"/>
            <a:ext cx="1855994" cy="51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45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21CB3-6F60-AC5E-4827-F0B56D6FD9F8}"/>
              </a:ext>
            </a:extLst>
          </p:cNvPr>
          <p:cNvSpPr>
            <a:spLocks noGrp="1"/>
          </p:cNvSpPr>
          <p:nvPr>
            <p:ph type="title"/>
          </p:nvPr>
        </p:nvSpPr>
        <p:spPr/>
        <p:txBody>
          <a:bodyPr/>
          <a:lstStyle/>
          <a:p>
            <a:r>
              <a:rPr lang="en-IT" dirty="0"/>
              <a:t>Tri-Agency Mission Data</a:t>
            </a:r>
          </a:p>
        </p:txBody>
      </p:sp>
      <p:graphicFrame>
        <p:nvGraphicFramePr>
          <p:cNvPr id="4" name="Google Shape;117;p17">
            <a:extLst>
              <a:ext uri="{FF2B5EF4-FFF2-40B4-BE49-F238E27FC236}">
                <a16:creationId xmlns:a16="http://schemas.microsoft.com/office/drawing/2014/main" id="{9D10777C-32D0-27A1-00B3-FD3F95526765}"/>
              </a:ext>
            </a:extLst>
          </p:cNvPr>
          <p:cNvGraphicFramePr/>
          <p:nvPr>
            <p:extLst>
              <p:ext uri="{D42A27DB-BD31-4B8C-83A1-F6EECF244321}">
                <p14:modId xmlns:p14="http://schemas.microsoft.com/office/powerpoint/2010/main" val="444639206"/>
              </p:ext>
            </p:extLst>
          </p:nvPr>
        </p:nvGraphicFramePr>
        <p:xfrm>
          <a:off x="297703" y="1243584"/>
          <a:ext cx="11589497" cy="5456114"/>
        </p:xfrm>
        <a:graphic>
          <a:graphicData uri="http://schemas.openxmlformats.org/drawingml/2006/table">
            <a:tbl>
              <a:tblPr>
                <a:noFill/>
              </a:tblPr>
              <a:tblGrid>
                <a:gridCol w="1506714">
                  <a:extLst>
                    <a:ext uri="{9D8B030D-6E8A-4147-A177-3AD203B41FA5}">
                      <a16:colId xmlns:a16="http://schemas.microsoft.com/office/drawing/2014/main" val="20000"/>
                    </a:ext>
                  </a:extLst>
                </a:gridCol>
                <a:gridCol w="1999488">
                  <a:extLst>
                    <a:ext uri="{9D8B030D-6E8A-4147-A177-3AD203B41FA5}">
                      <a16:colId xmlns:a16="http://schemas.microsoft.com/office/drawing/2014/main" val="20001"/>
                    </a:ext>
                  </a:extLst>
                </a:gridCol>
                <a:gridCol w="2011680">
                  <a:extLst>
                    <a:ext uri="{9D8B030D-6E8A-4147-A177-3AD203B41FA5}">
                      <a16:colId xmlns:a16="http://schemas.microsoft.com/office/drawing/2014/main" val="20002"/>
                    </a:ext>
                  </a:extLst>
                </a:gridCol>
                <a:gridCol w="2121248">
                  <a:extLst>
                    <a:ext uri="{9D8B030D-6E8A-4147-A177-3AD203B41FA5}">
                      <a16:colId xmlns:a16="http://schemas.microsoft.com/office/drawing/2014/main" val="20003"/>
                    </a:ext>
                  </a:extLst>
                </a:gridCol>
                <a:gridCol w="3950367">
                  <a:extLst>
                    <a:ext uri="{9D8B030D-6E8A-4147-A177-3AD203B41FA5}">
                      <a16:colId xmlns:a16="http://schemas.microsoft.com/office/drawing/2014/main" val="20005"/>
                    </a:ext>
                  </a:extLst>
                </a:gridCol>
              </a:tblGrid>
              <a:tr h="535790">
                <a:tc>
                  <a:txBody>
                    <a:bodyPr/>
                    <a:lstStyle/>
                    <a:p>
                      <a:pPr marL="0" lvl="0" indent="0" algn="l" rtl="0">
                        <a:spcBef>
                          <a:spcPts val="0"/>
                        </a:spcBef>
                        <a:spcAft>
                          <a:spcPts val="0"/>
                        </a:spcAft>
                        <a:buNone/>
                      </a:pPr>
                      <a:endParaRPr sz="1300" dirty="0">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38100" cap="flat" cmpd="sng">
                      <a:solidFill>
                        <a:srgbClr val="FEFFFF"/>
                      </a:solidFill>
                      <a:prstDash val="solid"/>
                      <a:round/>
                      <a:headEnd type="none" w="sm" len="sm"/>
                      <a:tailEnd type="none" w="sm" len="sm"/>
                    </a:lnB>
                    <a:solidFill>
                      <a:srgbClr val="75C8AE"/>
                    </a:solidFill>
                  </a:tcPr>
                </a:tc>
                <a:tc>
                  <a:txBody>
                    <a:bodyPr/>
                    <a:lstStyle/>
                    <a:p>
                      <a:pPr marL="0" lvl="0" indent="0" algn="l" rtl="0">
                        <a:lnSpc>
                          <a:spcPct val="115000"/>
                        </a:lnSpc>
                        <a:spcBef>
                          <a:spcPts val="0"/>
                        </a:spcBef>
                        <a:spcAft>
                          <a:spcPts val="0"/>
                        </a:spcAft>
                        <a:buNone/>
                      </a:pPr>
                      <a:r>
                        <a:rPr lang="ro" sz="1300" b="1" dirty="0">
                          <a:solidFill>
                            <a:srgbClr val="FEFFFF"/>
                          </a:solidFill>
                          <a:latin typeface="Roboto" panose="02000000000000000000" pitchFamily="2" charset="0"/>
                          <a:ea typeface="Roboto" panose="02000000000000000000" pitchFamily="2" charset="0"/>
                          <a:cs typeface="Roboto" panose="02000000000000000000" pitchFamily="2" charset="0"/>
                        </a:rPr>
                        <a:t>NASA</a:t>
                      </a:r>
                      <a:endParaRPr sz="1300" b="1" dirty="0">
                        <a:solidFill>
                          <a:srgbClr val="FEFFFF"/>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38100" cap="flat" cmpd="sng">
                      <a:solidFill>
                        <a:srgbClr val="FEFFFF"/>
                      </a:solidFill>
                      <a:prstDash val="solid"/>
                      <a:round/>
                      <a:headEnd type="none" w="sm" len="sm"/>
                      <a:tailEnd type="none" w="sm" len="sm"/>
                    </a:lnB>
                    <a:solidFill>
                      <a:srgbClr val="75C8AE"/>
                    </a:solidFill>
                  </a:tcPr>
                </a:tc>
                <a:tc>
                  <a:txBody>
                    <a:bodyPr/>
                    <a:lstStyle/>
                    <a:p>
                      <a:pPr marL="0" lvl="0" indent="0" algn="l" rtl="0">
                        <a:lnSpc>
                          <a:spcPct val="115000"/>
                        </a:lnSpc>
                        <a:spcBef>
                          <a:spcPts val="0"/>
                        </a:spcBef>
                        <a:spcAft>
                          <a:spcPts val="0"/>
                        </a:spcAft>
                        <a:buNone/>
                      </a:pPr>
                      <a:r>
                        <a:rPr lang="ro" sz="1300" b="1" dirty="0">
                          <a:solidFill>
                            <a:srgbClr val="FEFFFF"/>
                          </a:solidFill>
                          <a:latin typeface="Roboto" panose="02000000000000000000" pitchFamily="2" charset="0"/>
                          <a:ea typeface="Roboto" panose="02000000000000000000" pitchFamily="2" charset="0"/>
                          <a:cs typeface="Roboto" panose="02000000000000000000" pitchFamily="2" charset="0"/>
                        </a:rPr>
                        <a:t>ESA</a:t>
                      </a:r>
                      <a:endParaRPr sz="1300" b="1" dirty="0">
                        <a:solidFill>
                          <a:srgbClr val="FEFFFF"/>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38100" cap="flat" cmpd="sng">
                      <a:solidFill>
                        <a:srgbClr val="FEFFFF"/>
                      </a:solidFill>
                      <a:prstDash val="solid"/>
                      <a:round/>
                      <a:headEnd type="none" w="sm" len="sm"/>
                      <a:tailEnd type="none" w="sm" len="sm"/>
                    </a:lnB>
                    <a:solidFill>
                      <a:srgbClr val="75C8AE"/>
                    </a:solidFill>
                  </a:tcPr>
                </a:tc>
                <a:tc>
                  <a:txBody>
                    <a:bodyPr/>
                    <a:lstStyle/>
                    <a:p>
                      <a:pPr marL="0" lvl="0" indent="0" algn="l" rtl="0">
                        <a:lnSpc>
                          <a:spcPct val="115000"/>
                        </a:lnSpc>
                        <a:spcBef>
                          <a:spcPts val="0"/>
                        </a:spcBef>
                        <a:spcAft>
                          <a:spcPts val="0"/>
                        </a:spcAft>
                        <a:buNone/>
                      </a:pPr>
                      <a:r>
                        <a:rPr lang="ro" sz="1300" b="1" dirty="0">
                          <a:solidFill>
                            <a:srgbClr val="FEFFFF"/>
                          </a:solidFill>
                          <a:latin typeface="Roboto" panose="02000000000000000000" pitchFamily="2" charset="0"/>
                          <a:ea typeface="Roboto" panose="02000000000000000000" pitchFamily="2" charset="0"/>
                          <a:cs typeface="Roboto" panose="02000000000000000000" pitchFamily="2" charset="0"/>
                        </a:rPr>
                        <a:t>JAXA</a:t>
                      </a:r>
                      <a:endParaRPr sz="1300" b="1" dirty="0">
                        <a:solidFill>
                          <a:srgbClr val="FEFFFF"/>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38100" cap="flat" cmpd="sng">
                      <a:solidFill>
                        <a:srgbClr val="FEFFFF"/>
                      </a:solidFill>
                      <a:prstDash val="solid"/>
                      <a:round/>
                      <a:headEnd type="none" w="sm" len="sm"/>
                      <a:tailEnd type="none" w="sm" len="sm"/>
                    </a:lnB>
                    <a:solidFill>
                      <a:srgbClr val="75C8AE"/>
                    </a:solidFill>
                  </a:tcPr>
                </a:tc>
                <a:tc>
                  <a:txBody>
                    <a:bodyPr/>
                    <a:lstStyle/>
                    <a:p>
                      <a:pPr marL="0" lvl="0" indent="0" algn="l" rtl="0">
                        <a:lnSpc>
                          <a:spcPct val="115000"/>
                        </a:lnSpc>
                        <a:spcBef>
                          <a:spcPts val="0"/>
                        </a:spcBef>
                        <a:spcAft>
                          <a:spcPts val="0"/>
                        </a:spcAft>
                        <a:buNone/>
                      </a:pPr>
                      <a:r>
                        <a:rPr lang="ro" sz="1300" b="1" dirty="0">
                          <a:solidFill>
                            <a:srgbClr val="FEFFFF"/>
                          </a:solidFill>
                          <a:latin typeface="Roboto" panose="02000000000000000000" pitchFamily="2" charset="0"/>
                          <a:ea typeface="Roboto" panose="02000000000000000000" pitchFamily="2" charset="0"/>
                          <a:cs typeface="Roboto" panose="02000000000000000000" pitchFamily="2" charset="0"/>
                        </a:rPr>
                        <a:t>Global Datasets</a:t>
                      </a:r>
                      <a:endParaRPr sz="1300" b="1" dirty="0">
                        <a:solidFill>
                          <a:srgbClr val="FEFFFF"/>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lgn="ctr">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38100" cap="flat" cmpd="sng" algn="ctr">
                      <a:solidFill>
                        <a:srgbClr val="FEFFFF"/>
                      </a:solidFill>
                      <a:prstDash val="solid"/>
                      <a:round/>
                      <a:headEnd type="none" w="sm" len="sm"/>
                      <a:tailEnd type="none" w="sm" len="sm"/>
                    </a:lnB>
                    <a:solidFill>
                      <a:srgbClr val="75C8AE"/>
                    </a:solidFill>
                  </a:tcPr>
                </a:tc>
                <a:extLst>
                  <a:ext uri="{0D108BD9-81ED-4DB2-BD59-A6C34878D82A}">
                    <a16:rowId xmlns:a16="http://schemas.microsoft.com/office/drawing/2014/main" val="10000"/>
                  </a:ext>
                </a:extLst>
              </a:tr>
              <a:tr h="861475">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Atmosphere</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381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OMI, OCO-2, OMPS, AIRS, IASI, CrIS, MOPITT</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381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Sentinel-5p TROPOMI</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381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GOSAT/GOSAT-2</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381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CO2 daily, CO2 daily difference, CO, SO2, CH4, NO2 daily, NO2 monthly, NO2 yearly</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lgn="ctr">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38100" cap="flat" cmpd="sng" algn="ctr">
                      <a:solidFill>
                        <a:srgbClr val="FEFFFF"/>
                      </a:solidFill>
                      <a:prstDash val="solid"/>
                      <a:round/>
                      <a:headEnd type="none" w="sm" len="sm"/>
                      <a:tailEnd type="none" w="sm" len="sm"/>
                    </a:lnT>
                    <a:lnB w="12700" cap="flat" cmpd="sng" algn="ctr">
                      <a:solidFill>
                        <a:srgbClr val="FEFFFF"/>
                      </a:solidFill>
                      <a:prstDash val="solid"/>
                      <a:round/>
                      <a:headEnd type="none" w="sm" len="sm"/>
                      <a:tailEnd type="none" w="sm" len="sm"/>
                    </a:lnB>
                    <a:solidFill>
                      <a:srgbClr val="D6EBE3"/>
                    </a:solidFill>
                  </a:tcPr>
                </a:tc>
                <a:extLst>
                  <a:ext uri="{0D108BD9-81ED-4DB2-BD59-A6C34878D82A}">
                    <a16:rowId xmlns:a16="http://schemas.microsoft.com/office/drawing/2014/main" val="10001"/>
                  </a:ext>
                </a:extLst>
              </a:tr>
              <a:tr h="612949">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Biomass and Land</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MAAP</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Sentinel-1, CCI biomass</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GCOM-C, ALOS-2</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NDVI, Forest-non-forest map, above ground biomass</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lgn="ctr">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lgn="ctr">
                      <a:solidFill>
                        <a:srgbClr val="FEFFFF"/>
                      </a:solidFill>
                      <a:prstDash val="solid"/>
                      <a:round/>
                      <a:headEnd type="none" w="sm" len="sm"/>
                      <a:tailEnd type="none" w="sm" len="sm"/>
                    </a:lnT>
                    <a:lnB w="12700" cap="flat" cmpd="sng" algn="ctr">
                      <a:solidFill>
                        <a:srgbClr val="FEFFFF"/>
                      </a:solidFill>
                      <a:prstDash val="solid"/>
                      <a:round/>
                      <a:headEnd type="none" w="sm" len="sm"/>
                      <a:tailEnd type="none" w="sm" len="sm"/>
                    </a:lnB>
                    <a:solidFill>
                      <a:srgbClr val="ECF5F2"/>
                    </a:solidFill>
                  </a:tcPr>
                </a:tc>
                <a:extLst>
                  <a:ext uri="{0D108BD9-81ED-4DB2-BD59-A6C34878D82A}">
                    <a16:rowId xmlns:a16="http://schemas.microsoft.com/office/drawing/2014/main" val="10002"/>
                  </a:ext>
                </a:extLst>
              </a:tr>
              <a:tr h="612949">
                <a:tc>
                  <a:txBody>
                    <a:bodyPr/>
                    <a:lstStyle/>
                    <a:p>
                      <a:pPr marL="0" lvl="0" indent="0" algn="l" rtl="0">
                        <a:lnSpc>
                          <a:spcPct val="115000"/>
                        </a:lnSpc>
                        <a:spcBef>
                          <a:spcPts val="0"/>
                        </a:spcBef>
                        <a:spcAft>
                          <a:spcPts val="0"/>
                        </a:spcAft>
                        <a:buNone/>
                      </a:pPr>
                      <a:r>
                        <a:rPr lang="ro" sz="1300" dirty="0">
                          <a:solidFill>
                            <a:srgbClr val="003249"/>
                          </a:solidFill>
                          <a:latin typeface="Roboto" panose="02000000000000000000" pitchFamily="2" charset="0"/>
                          <a:ea typeface="Roboto" panose="02000000000000000000" pitchFamily="2" charset="0"/>
                          <a:cs typeface="Roboto" panose="02000000000000000000" pitchFamily="2" charset="0"/>
                        </a:rPr>
                        <a:t>Oceans and Water</a:t>
                      </a:r>
                      <a:endParaRPr sz="1300" dirty="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MODIS, VIIRS,</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Sentinel-2, Sentinel-3, CCI Lakes</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GCOM-C</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Lakes water quality, true colour, lake turbidity, ocean primary productivity</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lgn="ctr">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lgn="ctr">
                      <a:solidFill>
                        <a:srgbClr val="FEFFFF"/>
                      </a:solidFill>
                      <a:prstDash val="solid"/>
                      <a:round/>
                      <a:headEnd type="none" w="sm" len="sm"/>
                      <a:tailEnd type="none" w="sm" len="sm"/>
                    </a:lnT>
                    <a:lnB w="12700" cap="flat" cmpd="sng" algn="ctr">
                      <a:solidFill>
                        <a:srgbClr val="FEFFFF"/>
                      </a:solidFill>
                      <a:prstDash val="solid"/>
                      <a:round/>
                      <a:headEnd type="none" w="sm" len="sm"/>
                      <a:tailEnd type="none" w="sm" len="sm"/>
                    </a:lnB>
                    <a:solidFill>
                      <a:srgbClr val="D6EBE3"/>
                    </a:solidFill>
                  </a:tcPr>
                </a:tc>
                <a:extLst>
                  <a:ext uri="{0D108BD9-81ED-4DB2-BD59-A6C34878D82A}">
                    <a16:rowId xmlns:a16="http://schemas.microsoft.com/office/drawing/2014/main" val="10003"/>
                  </a:ext>
                </a:extLst>
              </a:tr>
              <a:tr h="612949">
                <a:tc>
                  <a:txBody>
                    <a:bodyPr/>
                    <a:lstStyle/>
                    <a:p>
                      <a:pPr marL="0" lvl="0" indent="0" algn="l" rtl="0">
                        <a:lnSpc>
                          <a:spcPct val="115000"/>
                        </a:lnSpc>
                        <a:spcBef>
                          <a:spcPts val="0"/>
                        </a:spcBef>
                        <a:spcAft>
                          <a:spcPts val="0"/>
                        </a:spcAft>
                        <a:buNone/>
                      </a:pPr>
                      <a:r>
                        <a:rPr lang="ro" sz="1300" dirty="0">
                          <a:solidFill>
                            <a:srgbClr val="003249"/>
                          </a:solidFill>
                          <a:latin typeface="Roboto" panose="02000000000000000000" pitchFamily="2" charset="0"/>
                          <a:ea typeface="Roboto" panose="02000000000000000000" pitchFamily="2" charset="0"/>
                          <a:cs typeface="Roboto" panose="02000000000000000000" pitchFamily="2" charset="0"/>
                        </a:rPr>
                        <a:t>Economy</a:t>
                      </a:r>
                      <a:endParaRPr sz="1300" dirty="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SkySat, PlanetScope, VIIRS, Landsat-8</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Sentinel-1, Sentinel-2</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ALOS-2</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Built Up areas, global gridded relative deprivation indices (several), population densities</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lgn="ctr">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lgn="ctr">
                      <a:solidFill>
                        <a:srgbClr val="FEFFFF"/>
                      </a:solidFill>
                      <a:prstDash val="solid"/>
                      <a:round/>
                      <a:headEnd type="none" w="sm" len="sm"/>
                      <a:tailEnd type="none" w="sm" len="sm"/>
                    </a:lnT>
                    <a:lnB w="12700" cap="flat" cmpd="sng" algn="ctr">
                      <a:solidFill>
                        <a:srgbClr val="FEFFFF"/>
                      </a:solidFill>
                      <a:prstDash val="solid"/>
                      <a:round/>
                      <a:headEnd type="none" w="sm" len="sm"/>
                      <a:tailEnd type="none" w="sm" len="sm"/>
                    </a:lnB>
                    <a:solidFill>
                      <a:srgbClr val="ECF5F2"/>
                    </a:solidFill>
                  </a:tcPr>
                </a:tc>
                <a:extLst>
                  <a:ext uri="{0D108BD9-81ED-4DB2-BD59-A6C34878D82A}">
                    <a16:rowId xmlns:a16="http://schemas.microsoft.com/office/drawing/2014/main" val="10004"/>
                  </a:ext>
                </a:extLst>
              </a:tr>
              <a:tr h="1110001">
                <a:tc>
                  <a:txBody>
                    <a:bodyPr/>
                    <a:lstStyle/>
                    <a:p>
                      <a:pPr marL="0" lvl="0" indent="0" algn="l" rtl="0">
                        <a:lnSpc>
                          <a:spcPct val="115000"/>
                        </a:lnSpc>
                        <a:spcBef>
                          <a:spcPts val="0"/>
                        </a:spcBef>
                        <a:spcAft>
                          <a:spcPts val="0"/>
                        </a:spcAft>
                        <a:buNone/>
                      </a:pPr>
                      <a:r>
                        <a:rPr lang="ro" sz="1300" dirty="0">
                          <a:solidFill>
                            <a:srgbClr val="003249"/>
                          </a:solidFill>
                          <a:latin typeface="Roboto" panose="02000000000000000000" pitchFamily="2" charset="0"/>
                          <a:ea typeface="Roboto" panose="02000000000000000000" pitchFamily="2" charset="0"/>
                          <a:cs typeface="Roboto" panose="02000000000000000000" pitchFamily="2" charset="0"/>
                        </a:rPr>
                        <a:t>Agriculture</a:t>
                      </a:r>
                      <a:endParaRPr sz="1300" dirty="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GPM, Landsat-8, SMAP, MODIS, SGLI, </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Sentinel-1, Sentinel-2, Sentinel-5p, SMOS</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GPM, GCOM-C, GCOM-W</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ALOS-2</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D6EBE3"/>
                    </a:solidFill>
                  </a:tcPr>
                </a:tc>
                <a:tc>
                  <a:txBody>
                    <a:bodyPr/>
                    <a:lstStyle/>
                    <a:p>
                      <a:pPr marL="0" lvl="0" indent="0" algn="l" rtl="0">
                        <a:lnSpc>
                          <a:spcPct val="115000"/>
                        </a:lnSpc>
                        <a:spcBef>
                          <a:spcPts val="0"/>
                        </a:spcBef>
                        <a:spcAft>
                          <a:spcPts val="0"/>
                        </a:spcAft>
                        <a:buNone/>
                      </a:pPr>
                      <a:r>
                        <a:rPr lang="ro" sz="1300">
                          <a:solidFill>
                            <a:srgbClr val="003249"/>
                          </a:solidFill>
                          <a:latin typeface="Roboto" panose="02000000000000000000" pitchFamily="2" charset="0"/>
                          <a:ea typeface="Roboto" panose="02000000000000000000" pitchFamily="2" charset="0"/>
                          <a:cs typeface="Roboto" panose="02000000000000000000" pitchFamily="2" charset="0"/>
                        </a:rPr>
                        <a:t>Crop area and crop conditions, NDVI, Agromet information (Precipitation, Precipitation anomaly, soil moisture, soil moisture anomaly, LST, LST anomaly)</a:t>
                      </a:r>
                      <a:endParaRPr sz="130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lgn="ctr">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lgn="ctr">
                      <a:solidFill>
                        <a:srgbClr val="FEFFFF"/>
                      </a:solidFill>
                      <a:prstDash val="solid"/>
                      <a:round/>
                      <a:headEnd type="none" w="sm" len="sm"/>
                      <a:tailEnd type="none" w="sm" len="sm"/>
                    </a:lnT>
                    <a:lnB w="12700" cap="flat" cmpd="sng" algn="ctr">
                      <a:solidFill>
                        <a:srgbClr val="FEFFFF"/>
                      </a:solidFill>
                      <a:prstDash val="solid"/>
                      <a:round/>
                      <a:headEnd type="none" w="sm" len="sm"/>
                      <a:tailEnd type="none" w="sm" len="sm"/>
                    </a:lnB>
                    <a:solidFill>
                      <a:srgbClr val="D6EBE3"/>
                    </a:solidFill>
                  </a:tcPr>
                </a:tc>
                <a:extLst>
                  <a:ext uri="{0D108BD9-81ED-4DB2-BD59-A6C34878D82A}">
                    <a16:rowId xmlns:a16="http://schemas.microsoft.com/office/drawing/2014/main" val="10005"/>
                  </a:ext>
                </a:extLst>
              </a:tr>
              <a:tr h="1110001">
                <a:tc>
                  <a:txBody>
                    <a:bodyPr/>
                    <a:lstStyle/>
                    <a:p>
                      <a:pPr marL="0" lvl="0" indent="0" algn="l" rtl="0">
                        <a:lnSpc>
                          <a:spcPct val="115000"/>
                        </a:lnSpc>
                        <a:spcBef>
                          <a:spcPts val="0"/>
                        </a:spcBef>
                        <a:spcAft>
                          <a:spcPts val="0"/>
                        </a:spcAft>
                        <a:buNone/>
                      </a:pPr>
                      <a:r>
                        <a:rPr lang="ro" sz="1300" dirty="0">
                          <a:solidFill>
                            <a:srgbClr val="003249"/>
                          </a:solidFill>
                          <a:latin typeface="Roboto" panose="02000000000000000000" pitchFamily="2" charset="0"/>
                          <a:ea typeface="Roboto" panose="02000000000000000000" pitchFamily="2" charset="0"/>
                          <a:cs typeface="Roboto" panose="02000000000000000000" pitchFamily="2" charset="0"/>
                        </a:rPr>
                        <a:t>Cryosphere</a:t>
                      </a:r>
                      <a:endParaRPr sz="1300" dirty="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dirty="0">
                          <a:solidFill>
                            <a:srgbClr val="003249"/>
                          </a:solidFill>
                          <a:latin typeface="Roboto" panose="02000000000000000000" pitchFamily="2" charset="0"/>
                          <a:ea typeface="Roboto" panose="02000000000000000000" pitchFamily="2" charset="0"/>
                          <a:cs typeface="Roboto" panose="02000000000000000000" pitchFamily="2" charset="0"/>
                        </a:rPr>
                        <a:t>IceSat-2, MODIS</a:t>
                      </a:r>
                      <a:endParaRPr sz="1300" dirty="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dirty="0">
                          <a:solidFill>
                            <a:srgbClr val="003249"/>
                          </a:solidFill>
                          <a:latin typeface="Roboto" panose="02000000000000000000" pitchFamily="2" charset="0"/>
                          <a:ea typeface="Roboto" panose="02000000000000000000" pitchFamily="2" charset="0"/>
                          <a:cs typeface="Roboto" panose="02000000000000000000" pitchFamily="2" charset="0"/>
                        </a:rPr>
                        <a:t>Cryosat-2, Envisat ASAR, Sentinel-1, Sentinel-2</a:t>
                      </a:r>
                      <a:endParaRPr sz="1300" dirty="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dirty="0">
                          <a:solidFill>
                            <a:srgbClr val="003249"/>
                          </a:solidFill>
                          <a:latin typeface="Roboto" panose="02000000000000000000" pitchFamily="2" charset="0"/>
                          <a:ea typeface="Roboto" panose="02000000000000000000" pitchFamily="2" charset="0"/>
                          <a:cs typeface="Roboto" panose="02000000000000000000" pitchFamily="2" charset="0"/>
                        </a:rPr>
                        <a:t>GCOM-W</a:t>
                      </a:r>
                      <a:endParaRPr sz="1300" dirty="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tc>
                  <a:txBody>
                    <a:bodyPr/>
                    <a:lstStyle/>
                    <a:p>
                      <a:pPr marL="0" lvl="0" indent="0" algn="l" rtl="0">
                        <a:lnSpc>
                          <a:spcPct val="115000"/>
                        </a:lnSpc>
                        <a:spcBef>
                          <a:spcPts val="0"/>
                        </a:spcBef>
                        <a:spcAft>
                          <a:spcPts val="0"/>
                        </a:spcAft>
                        <a:buNone/>
                      </a:pPr>
                      <a:r>
                        <a:rPr lang="ro" sz="1300" dirty="0">
                          <a:solidFill>
                            <a:srgbClr val="003249"/>
                          </a:solidFill>
                          <a:latin typeface="Roboto" panose="02000000000000000000" pitchFamily="2" charset="0"/>
                          <a:ea typeface="Roboto" panose="02000000000000000000" pitchFamily="2" charset="0"/>
                          <a:cs typeface="Roboto" panose="02000000000000000000" pitchFamily="2" charset="0"/>
                        </a:rPr>
                        <a:t>Antarctica melt duration, onset and season end, Antarctica melt maps, Arctic Sea Ice concentration, Antarctic Sea Ice concentration, Sea Ice thickness, West Antarctica glaciers</a:t>
                      </a:r>
                      <a:endParaRPr sz="1300" dirty="0">
                        <a:solidFill>
                          <a:srgbClr val="003249"/>
                        </a:solidFill>
                        <a:latin typeface="Roboto" panose="02000000000000000000" pitchFamily="2" charset="0"/>
                        <a:ea typeface="Roboto" panose="02000000000000000000" pitchFamily="2" charset="0"/>
                        <a:cs typeface="Roboto" panose="02000000000000000000" pitchFamily="2" charset="0"/>
                      </a:endParaRPr>
                    </a:p>
                  </a:txBody>
                  <a:tcPr marL="121933" marR="121933" marT="60967" marB="60967">
                    <a:lnL w="12700" cap="flat" cmpd="sng" algn="ctr">
                      <a:solidFill>
                        <a:srgbClr val="FEFFFF"/>
                      </a:solidFill>
                      <a:prstDash val="solid"/>
                      <a:round/>
                      <a:headEnd type="none" w="sm" len="sm"/>
                      <a:tailEnd type="none" w="sm" len="sm"/>
                    </a:lnL>
                    <a:lnR w="12700" cap="flat" cmpd="sng">
                      <a:solidFill>
                        <a:srgbClr val="FEFFFF"/>
                      </a:solidFill>
                      <a:prstDash val="solid"/>
                      <a:round/>
                      <a:headEnd type="none" w="sm" len="sm"/>
                      <a:tailEnd type="none" w="sm" len="sm"/>
                    </a:lnR>
                    <a:lnT w="12700" cap="flat" cmpd="sng" algn="ctr">
                      <a:solidFill>
                        <a:srgbClr val="FEFFFF"/>
                      </a:solidFill>
                      <a:prstDash val="solid"/>
                      <a:round/>
                      <a:headEnd type="none" w="sm" len="sm"/>
                      <a:tailEnd type="none" w="sm" len="sm"/>
                    </a:lnT>
                    <a:lnB w="12700" cap="flat" cmpd="sng">
                      <a:solidFill>
                        <a:srgbClr val="FEFFFF"/>
                      </a:solidFill>
                      <a:prstDash val="solid"/>
                      <a:round/>
                      <a:headEnd type="none" w="sm" len="sm"/>
                      <a:tailEnd type="none" w="sm" len="sm"/>
                    </a:lnB>
                    <a:solidFill>
                      <a:srgbClr val="ECF5F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9600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SA_Presentation_DARK">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67B6AB-2C75-400A-B182-0E6B80AF08E2}" vid="{9330923B-8557-418D-B6D0-2539E05C9992}"/>
    </a:ext>
  </a:extLst>
</a:theme>
</file>

<file path=ppt/theme/theme2.xml><?xml version="1.0" encoding="utf-8"?>
<a:theme xmlns:a="http://schemas.openxmlformats.org/drawingml/2006/main" name="ESA_Presentation_DARK_BG">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67B6AB-2C75-400A-B182-0E6B80AF08E2}" vid="{0DBC44A8-7EC4-4182-BF87-7936273255B5}"/>
    </a:ext>
  </a:extLst>
</a:theme>
</file>

<file path=ppt/theme/theme3.xml><?xml version="1.0" encoding="utf-8"?>
<a:theme xmlns:a="http://schemas.openxmlformats.org/drawingml/2006/main" name="ESA_Presentation_CLEAR">
  <a:themeElements>
    <a:clrScheme name="ESA Presentation 2020 Light">
      <a:dk1>
        <a:srgbClr val="003249"/>
      </a:dk1>
      <a:lt1>
        <a:srgbClr val="FEFFFF"/>
      </a:lt1>
      <a:dk2>
        <a:srgbClr val="335E6E"/>
      </a:dk2>
      <a:lt2>
        <a:srgbClr val="E7E8E3"/>
      </a:lt2>
      <a:accent1>
        <a:srgbClr val="75C8AE"/>
      </a:accent1>
      <a:accent2>
        <a:srgbClr val="F06669"/>
      </a:accent2>
      <a:accent3>
        <a:srgbClr val="FFCC4D"/>
      </a:accent3>
      <a:accent4>
        <a:srgbClr val="6DCFF6"/>
      </a:accent4>
      <a:accent5>
        <a:srgbClr val="8096A6"/>
      </a:accent5>
      <a:accent6>
        <a:srgbClr val="E7E8E3"/>
      </a:accent6>
      <a:hlink>
        <a:srgbClr val="009BDA"/>
      </a:hlink>
      <a:folHlink>
        <a:srgbClr val="75C8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67B6AB-2C75-400A-B182-0E6B80AF08E2}" vid="{5728CBC8-CAA7-4071-9A7F-DE59D54759B9}"/>
    </a:ext>
  </a:extLst>
</a:theme>
</file>

<file path=ppt/theme/theme4.xml><?xml version="1.0" encoding="utf-8"?>
<a:theme xmlns:a="http://schemas.openxmlformats.org/drawingml/2006/main" name="ESA_Presentation_CLEAR_BG">
  <a:themeElements>
    <a:clrScheme name="ESA Presentation 2020 Light">
      <a:dk1>
        <a:srgbClr val="003249"/>
      </a:dk1>
      <a:lt1>
        <a:srgbClr val="FEFFFF"/>
      </a:lt1>
      <a:dk2>
        <a:srgbClr val="335E6E"/>
      </a:dk2>
      <a:lt2>
        <a:srgbClr val="E7E8E3"/>
      </a:lt2>
      <a:accent1>
        <a:srgbClr val="75C8AE"/>
      </a:accent1>
      <a:accent2>
        <a:srgbClr val="F06669"/>
      </a:accent2>
      <a:accent3>
        <a:srgbClr val="FFCC4D"/>
      </a:accent3>
      <a:accent4>
        <a:srgbClr val="6DCFF6"/>
      </a:accent4>
      <a:accent5>
        <a:srgbClr val="8096A6"/>
      </a:accent5>
      <a:accent6>
        <a:srgbClr val="E7E8E3"/>
      </a:accent6>
      <a:hlink>
        <a:srgbClr val="009BDA"/>
      </a:hlink>
      <a:folHlink>
        <a:srgbClr val="75C8A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0_ESA_Presentation.potx" id="{8967B6AB-2C75-400A-B182-0E6B80AF08E2}" vid="{1F39E543-2EA0-41BF-9658-26CFC9ECB450}"/>
    </a:ext>
  </a:extLst>
</a:theme>
</file>

<file path=ppt/theme/theme5.xml><?xml version="1.0" encoding="utf-8"?>
<a:theme xmlns:a="http://schemas.openxmlformats.org/drawingml/2006/main" name="10_ESA_Presentation_DARK">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SA Presentation.potx" id="{4035F37E-B9D1-4636-97E4-60CF27A625BA}" vid="{04ACA1D1-02E6-4B19-B828-578536E30479}"/>
    </a:ext>
  </a:extLst>
</a:theme>
</file>

<file path=ppt/theme/theme6.xml><?xml version="1.0" encoding="utf-8"?>
<a:theme xmlns:a="http://schemas.openxmlformats.org/drawingml/2006/main" name="11_ESA_Presentation_DARK">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SA Presentation.potx" id="{4035F37E-B9D1-4636-97E4-60CF27A625BA}" vid="{04ACA1D1-02E6-4B19-B828-578536E30479}"/>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ESA_Documents" ma:contentTypeID="0x010100B93108F87DD4F24BAE6D0E809C37974D000FC206F40FA8F44792B0B25BFFF4A9D0" ma:contentTypeVersion="43" ma:contentTypeDescription="" ma:contentTypeScope="" ma:versionID="9b1703045571109d1041c6f1d6402cb6">
  <xsd:schema xmlns:xsd="http://www.w3.org/2001/XMLSchema" xmlns:xs="http://www.w3.org/2001/XMLSchema" xmlns:p="http://schemas.microsoft.com/office/2006/metadata/properties" xmlns:ns2="ddc99d1b-0883-4f2c-a8e6-6d8ebaa0e5d6" xmlns:ns3="http://schemas.microsoft.com/sharepoint/v3/fields" xmlns:ns4="http://schemas.microsoft.com/sharepoint/v4" targetNamespace="http://schemas.microsoft.com/office/2006/metadata/properties" ma:root="true" ma:fieldsID="8aee6ade98337e03742b7c59ef1ca971" ns2:_="" ns3:_="" ns4:_="">
    <xsd:import namespace="ddc99d1b-0883-4f2c-a8e6-6d8ebaa0e5d6"/>
    <xsd:import namespace="http://schemas.microsoft.com/sharepoint/v3/fields"/>
    <xsd:import namespace="http://schemas.microsoft.com/sharepoint/v4"/>
    <xsd:element name="properties">
      <xsd:complexType>
        <xsd:sequence>
          <xsd:element name="documentManagement">
            <xsd:complexType>
              <xsd:all>
                <xsd:element ref="ns2:Document_x0020_Type" minOccurs="0"/>
                <xsd:element ref="ns2:Reference" minOccurs="0"/>
                <xsd:element ref="ns2:Assign_x0020_document_x0020_reference" minOccurs="0"/>
                <xsd:element ref="ns2:Classification" minOccurs="0"/>
                <xsd:element ref="ns2:Classification_x0020_Caveat" minOccurs="0"/>
                <xsd:element ref="ns2:Issue_x0020_Date" minOccurs="0"/>
                <xsd:element ref="ns2:Issue" minOccurs="0"/>
                <xsd:element ref="ns3:Revision" minOccurs="0"/>
                <xsd:element ref="ns3:Status" minOccurs="0"/>
                <xsd:element ref="ns2:Distribution" minOccurs="0"/>
                <xsd:element ref="ns2:Organisational_x0020_entity" minOccurs="0"/>
                <xsd:element ref="ns2:_dlc_DocId" minOccurs="0"/>
                <xsd:element ref="ns2:_dlc_DocIdUrl" minOccurs="0"/>
                <xsd:element ref="ns2:_dlc_DocIdPersistId" minOccurs="0"/>
                <xsd:element ref="ns2:In_iShare" minOccurs="0"/>
                <xsd:element ref="ns2:AutoSync"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99d1b-0883-4f2c-a8e6-6d8ebaa0e5d6" elementFormDefault="qualified">
    <xsd:import namespace="http://schemas.microsoft.com/office/2006/documentManagement/types"/>
    <xsd:import namespace="http://schemas.microsoft.com/office/infopath/2007/PartnerControls"/>
    <xsd:element name="Document_x0020_Type" ma:index="2" nillable="true" ma:displayName="Document Type" ma:format="Dropdown" ma:internalName="Document_x0020_Type">
      <xsd:simpleType>
        <xsd:restriction base="dms:Choice">
          <xsd:enumeration value="AD - Assumption Document"/>
          <xsd:enumeration value="AN - Analysis"/>
          <xsd:enumeration value="AO - Announcement of Opportunity"/>
          <xsd:enumeration value="AR - Article"/>
          <xsd:enumeration value="BR - Brochure"/>
          <xsd:enumeration value="CCN - Contract Change Notice"/>
          <xsd:enumeration value="CE - Certificate (Certificate / Statement of Conformance, etc.)"/>
          <xsd:enumeration value="CO - Contract / Rider"/>
          <xsd:enumeration value="CP - Change Proposal (Engineering / Document)"/>
          <xsd:enumeration value="CR - Change Request (Engineering / Configuration)"/>
          <xsd:enumeration value="CT - Cost Documents (Estimate / CaC / CtC, etc)"/>
          <xsd:enumeration value="DCR - Cost Documents (Estimate / CaC / CtC, etc)"/>
          <xsd:enumeration value="DD - Design Description / Document"/>
          <xsd:enumeration value="DEC - Declaration"/>
          <xsd:enumeration value="DN - Delivery Notice / Release Notice / Transfer Notice"/>
          <xsd:enumeration value="DP - Data Package"/>
          <xsd:enumeration value="DRD - Document Requirements Definition"/>
          <xsd:enumeration value="DW - Drawing / Diagram"/>
          <xsd:enumeration value="EM - E-mail"/>
          <xsd:enumeration value="EX - Executive Summary"/>
          <xsd:enumeration value="FAX - Fax"/>
          <xsd:enumeration value="FI - File (Software / Configuration / Network)"/>
          <xsd:enumeration value="HO - Handout / Presentation"/>
          <xsd:enumeration value="IF - Interface Requirement / Specification / Interface Control Document / EID"/>
          <xsd:enumeration value="INS - Instruction"/>
          <xsd:enumeration value="ITT - Invitation to Tender"/>
          <xsd:enumeration value="LB - Logbook"/>
          <xsd:enumeration value="LE - Letter"/>
          <xsd:enumeration value="LEG - Legal Text"/>
          <xsd:enumeration value="LI - List"/>
          <xsd:enumeration value="MAN - Manual / User Guide / Handbook"/>
          <xsd:enumeration value="MIN - Minutes of Meeting"/>
          <xsd:enumeration value="ML - Model"/>
          <xsd:enumeration value="MO - Memorandum"/>
          <xsd:enumeration value="MOU - Agreement / Memorandum of Understanding"/>
          <xsd:enumeration value="MX - Matrix / Compliance"/>
          <xsd:enumeration value="NC - Non-Conformance"/>
          <xsd:enumeration value="NDA - Non-disclosure agreement"/>
          <xsd:enumeration value="OD - Operations Document"/>
          <xsd:enumeration value="OJ - Agenda"/>
          <xsd:enumeration value="PG - Progress Report / Status Report"/>
          <xsd:enumeration value="PL - Plan"/>
          <xsd:enumeration value="PO - Proposal"/>
          <xsd:enumeration value="POL - Policy Document"/>
          <xsd:enumeration value="PR - Procedure"/>
          <xsd:enumeration value="PT - Product Tree"/>
          <xsd:enumeration value="RD - Request for Deviation"/>
          <xsd:enumeration value="REC - Record"/>
          <xsd:enumeration value="REG - Regulation"/>
          <xsd:enumeration value="RES - Resolution"/>
          <xsd:enumeration value="RFQ - Request for Quotation"/>
          <xsd:enumeration value="RP - Report (Technical, Budget, Cost, Manpower, Travel, Audit, etc.)"/>
          <xsd:enumeration value="RS - Requirement Document / Specification (System, Subsystem, Unit, Equipment level)"/>
          <xsd:enumeration value="RW - Request for Waiver"/>
          <xsd:enumeration value="SC - Schedule / Network / Barchart / Chart"/>
          <xsd:enumeration value="SLA - Service Level Agreement"/>
          <xsd:enumeration value="SOW - Statement of Work"/>
          <xsd:enumeration value="SP - Specifications"/>
          <xsd:enumeration value="ST - Standards"/>
          <xsd:enumeration value="TC - Tender Conditions"/>
          <xsd:enumeration value="TN - Technical Note"/>
          <xsd:enumeration value="TOR - Terms of Reference"/>
          <xsd:enumeration value="TP - Test Procedure/Test Plan"/>
          <xsd:enumeration value="TR - Test Report / Test Result"/>
          <xsd:enumeration value="TS - Test Specification"/>
          <xsd:enumeration value="VC - Verification Control Document"/>
          <xsd:enumeration value="WBS - Work Breakdown Structure"/>
          <xsd:enumeration value="WI - Work Instruction"/>
          <xsd:enumeration value="WP - Working Paper"/>
          <xsd:enumeration value="WPD - Work Package Description"/>
          <xsd:enumeration value="AD"/>
          <xsd:enumeration value="AN"/>
          <xsd:enumeration value="AO"/>
          <xsd:enumeration value="AR"/>
          <xsd:enumeration value="BR"/>
          <xsd:enumeration value="CE"/>
          <xsd:enumeration value="CCN"/>
          <xsd:enumeration value="CO"/>
          <xsd:enumeration value="CP"/>
          <xsd:enumeration value="CR"/>
          <xsd:enumeration value="CT"/>
          <xsd:enumeration value="DEC"/>
          <xsd:enumeration value="DCR"/>
          <xsd:enumeration value="DD"/>
          <xsd:enumeration value="DN"/>
          <xsd:enumeration value="DP"/>
          <xsd:enumeration value="DRD"/>
          <xsd:enumeration value="DW"/>
          <xsd:enumeration value="EM"/>
          <xsd:enumeration value="EX"/>
          <xsd:enumeration value="FI"/>
          <xsd:enumeration value="FAX"/>
          <xsd:enumeration value="HO"/>
          <xsd:enumeration value="IF"/>
          <xsd:enumeration value="INS"/>
          <xsd:enumeration value="ITT"/>
          <xsd:enumeration value="LB"/>
          <xsd:enumeration value="LE"/>
          <xsd:enumeration value="LEG"/>
          <xsd:enumeration value="LI"/>
          <xsd:enumeration value="MAN"/>
          <xsd:enumeration value="ML"/>
          <xsd:enumeration value="MIN"/>
          <xsd:enumeration value="MO"/>
          <xsd:enumeration value="MOU"/>
          <xsd:enumeration value="MX"/>
          <xsd:enumeration value="NC"/>
          <xsd:enumeration value="NDA"/>
          <xsd:enumeration value="OD"/>
          <xsd:enumeration value="OJ"/>
          <xsd:enumeration value="POL"/>
          <xsd:enumeration value="PG"/>
          <xsd:enumeration value="PL"/>
          <xsd:enumeration value="PO"/>
          <xsd:enumeration value="PR"/>
          <xsd:enumeration value="PT"/>
          <xsd:enumeration value="REG"/>
          <xsd:enumeration value="RD"/>
          <xsd:enumeration value="REC"/>
          <xsd:enumeration value="RP"/>
          <xsd:enumeration value="RFQ"/>
          <xsd:enumeration value="RS"/>
          <xsd:enumeration value="RW"/>
          <xsd:enumeration value="RES"/>
          <xsd:enumeration value="SC"/>
          <xsd:enumeration value="SLA"/>
          <xsd:enumeration value="SP"/>
          <xsd:enumeration value="ST"/>
          <xsd:enumeration value="SOW"/>
          <xsd:enumeration value="TC"/>
          <xsd:enumeration value="TOR"/>
          <xsd:enumeration value="TN"/>
          <xsd:enumeration value="TP"/>
          <xsd:enumeration value="TR"/>
          <xsd:enumeration value="TS"/>
          <xsd:enumeration value="VC"/>
          <xsd:enumeration value="WBS"/>
          <xsd:enumeration value="WI"/>
          <xsd:enumeration value="WP"/>
          <xsd:enumeration value="WPD"/>
        </xsd:restriction>
      </xsd:simpleType>
    </xsd:element>
    <xsd:element name="Reference" ma:index="3" nillable="true" ma:displayName="Reference" ma:internalName="Reference">
      <xsd:simpleType>
        <xsd:restriction base="dms:Text">
          <xsd:maxLength value="255"/>
        </xsd:restriction>
      </xsd:simpleType>
    </xsd:element>
    <xsd:element name="Assign_x0020_document_x0020_reference" ma:index="4" nillable="true" ma:displayName="Assign document reference" ma:default="0" ma:internalName="Assign_x0020_document_x0020_reference">
      <xsd:simpleType>
        <xsd:restriction base="dms:Boolean"/>
      </xsd:simpleType>
    </xsd:element>
    <xsd:element name="Classification" ma:index="6" nillable="true" ma:displayName="Classification" ma:format="Dropdown" ma:internalName="Classification" ma:readOnly="false">
      <xsd:simpleType>
        <xsd:restriction base="dms:Choice">
          <xsd:enumeration value="ESA UNCLASSIFIED – Releasable to the Public"/>
          <xsd:enumeration value="ESA UNCLASSIFIED – For ESA Official Use Only"/>
          <xsd:enumeration value="ESA UNCLASSIFIED – Limited Distribution"/>
          <xsd:enumeration value="ESA UNCLASSIFIED – Sensitive Personal Data"/>
          <xsd:enumeration value="ESA UNCLASSIFIED - For Official Use"/>
          <xsd:enumeration value="ESA UNCLASSIFIED - For Internal Use"/>
          <xsd:enumeration value="ESA UNCLASSIFIED - Proprietary Information"/>
          <xsd:enumeration value="ESA UNCLASSIFIED - Personnel in Confidence"/>
          <xsd:enumeration value="ESA UNCLASSIFIED - Medical in Confidence"/>
          <xsd:enumeration value="ESA UNCLASSIFIED ITT - For Internal Use - Limited Distribution"/>
          <xsd:enumeration value="ESA UNCLASSIFIED TEB - For Internal Use - Limited Distribution"/>
          <xsd:enumeration value="ESA UNCLASSIFIED - Proprietary Information - Limited Distribution"/>
          <xsd:enumeration value="ESA Unclassified – For Official Use – Privileged – OBSOLETE"/>
          <xsd:enumeration value="ESA Unclassified – For Internal Use – Privileged – OBSOLETE"/>
          <xsd:enumeration value="ESA Unclassified – Proprietary Information – Privileged – OBSOLETE"/>
          <xsd:enumeration value="Non-ESA document"/>
          <xsd:enumeration value="Non-ESA document - Proprietary Information"/>
          <xsd:enumeration value="ESA Restricted – OBSOLETE"/>
          <xsd:enumeration value="ESA Confidential – OBSOLETE"/>
          <xsd:enumeration value="ESA Secret – OBSOLETE"/>
        </xsd:restriction>
      </xsd:simpleType>
    </xsd:element>
    <xsd:element name="Classification_x0020_Caveat" ma:index="7" nillable="true" ma:displayName="Classification Caveat" ma:description="Please use this field only in case of documents classified as &quot;For Internal Use&quot; and &quot;Proprietary Information&quot;" ma:internalName="Classification_x0020_Caveat">
      <xsd:simpleType>
        <xsd:restriction base="dms:Text">
          <xsd:maxLength value="255"/>
        </xsd:restriction>
      </xsd:simpleType>
    </xsd:element>
    <xsd:element name="Issue_x0020_Date" ma:index="8" nillable="true" ma:displayName="Issue Date" ma:format="DateOnly" ma:internalName="Issue_x0020_Date">
      <xsd:simpleType>
        <xsd:restriction base="dms:DateTime"/>
      </xsd:simpleType>
    </xsd:element>
    <xsd:element name="Issue" ma:index="9" nillable="true" ma:displayName="Issue" ma:internalName="Issue">
      <xsd:simpleType>
        <xsd:restriction base="dms:Text">
          <xsd:maxLength value="4"/>
        </xsd:restriction>
      </xsd:simpleType>
    </xsd:element>
    <xsd:element name="Distribution" ma:index="12" nillable="true" ma:displayName="Distribution" ma:internalName="Distribution">
      <xsd:simpleType>
        <xsd:restriction base="dms:Text">
          <xsd:maxLength value="255"/>
        </xsd:restriction>
      </xsd:simpleType>
    </xsd:element>
    <xsd:element name="Organisational_x0020_entity" ma:index="13" nillable="true" ma:displayName="Organisational entity" ma:internalName="Organisational_x0020_entity">
      <xsd:simpleType>
        <xsd:restriction base="dms:Text">
          <xsd:maxLength value="255"/>
        </xsd:restriction>
      </xsd:simpleType>
    </xsd:element>
    <xsd:element name="_dlc_DocId" ma:index="22" nillable="true" ma:displayName="Document ID Value" ma:description="The value of the document ID assigned to this item." ma:internalName="_dlc_DocId" ma:readOnly="true">
      <xsd:simpleType>
        <xsd:restriction base="dms:Text"/>
      </xsd:simpleType>
    </xsd:element>
    <xsd:element name="_dlc_DocIdUrl" ma:index="2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4" nillable="true" ma:displayName="Persist ID" ma:description="Keep ID on add." ma:hidden="true" ma:internalName="_dlc_DocIdPersistId" ma:readOnly="true">
      <xsd:simpleType>
        <xsd:restriction base="dms:Boolean"/>
      </xsd:simpleType>
    </xsd:element>
    <xsd:element name="In_iShare" ma:index="25" nillable="true" ma:displayName="In_iShare" ma:default="0" ma:internalName="In_iShare">
      <xsd:simpleType>
        <xsd:restriction base="dms:Boolean"/>
      </xsd:simpleType>
    </xsd:element>
    <xsd:element name="AutoSync" ma:index="26" nillable="true" ma:displayName="AutoSync" ma:default="0" ma:internalName="AutoSync">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Revision" ma:index="10" nillable="true" ma:displayName="Revision" ma:internalName="Revision">
      <xsd:simpleType>
        <xsd:restriction base="dms:Text">
          <xsd:maxLength value="4"/>
        </xsd:restriction>
      </xsd:simpleType>
    </xsd:element>
    <xsd:element name="Status" ma:index="11" nillable="true" ma:displayName="Status" ma:format="Dropdown" ma:internalName="Status">
      <xsd:simpleType>
        <xsd:restriction base="dms:Choice">
          <xsd:enumeration value="N/A"/>
          <xsd:enumeration value="For Information Only"/>
          <xsd:enumeration value="Draft"/>
          <xsd:enumeration value="Under Review"/>
          <xsd:enumeration value="Approved"/>
          <xsd:enumeration value="ESA Approved"/>
          <xsd:enumeration value="Issued"/>
          <xsd:enumeration value="Rejected"/>
          <xsd:enumeration value="Withdrawn"/>
          <xsd:enumeration value="Superseded"/>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7"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5" ma:displayName="Author"/>
        <xsd:element ref="dcterms:created" minOccurs="0" maxOccurs="1"/>
        <xsd:element ref="dc:identifier" minOccurs="0" maxOccurs="1"/>
        <xsd:element name="contentType" minOccurs="0" maxOccurs="1" type="xsd:string" ma:index="17" ma:displayName="Content Type"/>
        <xsd:element ref="dc:title" minOccurs="0" maxOccurs="1" ma:index="1" ma:displayName="Title"/>
        <xsd:element ref="dc:subject" minOccurs="0" maxOccurs="1"/>
        <xsd:element ref="dc:description" minOccurs="0" maxOccurs="1" ma:index="15"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stribution xmlns="ddc99d1b-0883-4f2c-a8e6-6d8ebaa0e5d6" xsi:nil="true"/>
    <Organisational_x0020_entity xmlns="ddc99d1b-0883-4f2c-a8e6-6d8ebaa0e5d6" xsi:nil="true"/>
    <Document_x0020_Type xmlns="ddc99d1b-0883-4f2c-a8e6-6d8ebaa0e5d6">HO - Handout / Presentation</Document_x0020_Type>
    <Revision xmlns="http://schemas.microsoft.com/sharepoint/v3/fields">0</Revision>
    <IconOverlay xmlns="http://schemas.microsoft.com/sharepoint/v4" xsi:nil="true"/>
    <In_iShare xmlns="ddc99d1b-0883-4f2c-a8e6-6d8ebaa0e5d6">false</In_iShare>
    <Classification xmlns="ddc99d1b-0883-4f2c-a8e6-6d8ebaa0e5d6">ESA UNCLASSIFIED - For ESA Official Use Only</Classification>
    <Issue_x0020_Date xmlns="ddc99d1b-0883-4f2c-a8e6-6d8ebaa0e5d6">2020-08-04T22:00:00+00:00</Issue_x0020_Date>
    <Issue xmlns="ddc99d1b-0883-4f2c-a8e6-6d8ebaa0e5d6">0</Issue>
    <Reference xmlns="ddc99d1b-0883-4f2c-a8e6-6d8ebaa0e5d6" xsi:nil="true"/>
    <Assign_x0020_document_x0020_reference xmlns="ddc99d1b-0883-4f2c-a8e6-6d8ebaa0e5d6">false</Assign_x0020_document_x0020_reference>
    <Classification_x0020_Caveat xmlns="ddc99d1b-0883-4f2c-a8e6-6d8ebaa0e5d6" xsi:nil="true"/>
    <AutoSync xmlns="ddc99d1b-0883-4f2c-a8e6-6d8ebaa0e5d6">false</AutoSync>
    <Status xmlns="http://schemas.microsoft.com/sharepoint/v3/fields">N/A</Status>
    <_dlc_DocId xmlns="ddc99d1b-0883-4f2c-a8e6-6d8ebaa0e5d6">PKKMWAM5UKCP-1108600927-1287</_dlc_DocId>
    <_dlc_DocIdUrl xmlns="ddc99d1b-0883-4f2c-a8e6-6d8ebaa0e5d6">
      <Url>https://esateamsite.sso.esa.int/support/EOT2018/_layouts/15/DocIdRedir.aspx?ID=PKKMWAM5UKCP-1108600927-1287</Url>
      <Description>PKKMWAM5UKCP-1108600927-1287</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3783E3FC-67DA-4725-BDDF-DC15FF7560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99d1b-0883-4f2c-a8e6-6d8ebaa0e5d6"/>
    <ds:schemaRef ds:uri="http://schemas.microsoft.com/sharepoint/v3/field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22279E-2C4C-4C93-8498-455A58D1433E}">
  <ds:schemaRefs>
    <ds:schemaRef ds:uri="ddc99d1b-0883-4f2c-a8e6-6d8ebaa0e5d6"/>
    <ds:schemaRef ds:uri="http://schemas.openxmlformats.org/package/2006/metadata/core-properties"/>
    <ds:schemaRef ds:uri="http://schemas.microsoft.com/office/2006/documentManagement/types"/>
    <ds:schemaRef ds:uri="http://purl.org/dc/elements/1.1/"/>
    <ds:schemaRef ds:uri="http://purl.org/dc/terms/"/>
    <ds:schemaRef ds:uri="http://schemas.microsoft.com/sharepoint/v3/fields"/>
    <ds:schemaRef ds:uri="http://schemas.microsoft.com/sharepoint/v4"/>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48D79E0-F545-4A75-B39D-7B8AF1D9BA85}">
  <ds:schemaRefs>
    <ds:schemaRef ds:uri="http://schemas.microsoft.com/sharepoint/v3/contenttype/forms"/>
  </ds:schemaRefs>
</ds:datastoreItem>
</file>

<file path=customXml/itemProps4.xml><?xml version="1.0" encoding="utf-8"?>
<ds:datastoreItem xmlns:ds="http://schemas.openxmlformats.org/officeDocument/2006/customXml" ds:itemID="{6D573401-998D-45E4-9CC0-0B59B0B357BD}">
  <ds:schemaRefs>
    <ds:schemaRef ds:uri="http://schemas.microsoft.com/sharepoint/events"/>
  </ds:schemaRefs>
</ds:datastoreItem>
</file>

<file path=docMetadata/LabelInfo.xml><?xml version="1.0" encoding="utf-8"?>
<clbl:labelList xmlns:clbl="http://schemas.microsoft.com/office/2020/mipLabelMetadata">
  <clbl:label id="{3976fa30-1907-4356-8241-62ea5e1c0256}" enabled="1" method="Standard" siteId="{9a5cacd0-2bef-4dd7-ac5c-7ebe1f54f495}" removed="0"/>
</clbl:labelList>
</file>

<file path=docProps/app.xml><?xml version="1.0" encoding="utf-8"?>
<Properties xmlns="http://schemas.openxmlformats.org/officeDocument/2006/extended-properties" xmlns:vt="http://schemas.openxmlformats.org/officeDocument/2006/docPropsVTypes">
  <Template>ESA_Presentation_DARK</Template>
  <TotalTime>5534</TotalTime>
  <Words>3736</Words>
  <Application>Microsoft Macintosh PowerPoint</Application>
  <PresentationFormat>Custom</PresentationFormat>
  <Paragraphs>423</Paragraphs>
  <Slides>47</Slides>
  <Notes>17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47</vt:i4>
      </vt:variant>
    </vt:vector>
  </HeadingPairs>
  <TitlesOfParts>
    <vt:vector size="63" baseType="lpstr">
      <vt:lpstr>-apple-system</vt:lpstr>
      <vt:lpstr>Arial</vt:lpstr>
      <vt:lpstr>Calibri</vt:lpstr>
      <vt:lpstr>NotesEsa</vt:lpstr>
      <vt:lpstr>NotesESAregular</vt:lpstr>
      <vt:lpstr>Roboto</vt:lpstr>
      <vt:lpstr>Segoe UI</vt:lpstr>
      <vt:lpstr>Verdana</vt:lpstr>
      <vt:lpstr>Wingdings</vt:lpstr>
      <vt:lpstr>YouTube Noto</vt:lpstr>
      <vt:lpstr>ESA_Presentation_DARK</vt:lpstr>
      <vt:lpstr>ESA_Presentation_DARK_BG</vt:lpstr>
      <vt:lpstr>ESA_Presentation_CLEAR</vt:lpstr>
      <vt:lpstr>ESA_Presentation_CLEAR_BG</vt:lpstr>
      <vt:lpstr>10_ESA_Presentation_DARK</vt:lpstr>
      <vt:lpstr>11_ESA_Presentation_DARK</vt:lpstr>
      <vt:lpstr>IGARSS 2024 Tutorial HD-12 Exploring Environmental Changes with ESA-NASA-JAXA EO Dashboard</vt:lpstr>
      <vt:lpstr>Objectives </vt:lpstr>
      <vt:lpstr>We hope you…</vt:lpstr>
      <vt:lpstr>Agenda</vt:lpstr>
      <vt:lpstr>EO Dashboard Project Overview</vt:lpstr>
      <vt:lpstr>Tri-agency collaboration</vt:lpstr>
      <vt:lpstr>Important Milestones</vt:lpstr>
      <vt:lpstr>Open Science and Community Engagement</vt:lpstr>
      <vt:lpstr>Tri-Agency Mission Data</vt:lpstr>
      <vt:lpstr>Example datasets</vt:lpstr>
      <vt:lpstr>Contributing Activities</vt:lpstr>
      <vt:lpstr>Scientific Communication and Education</vt:lpstr>
      <vt:lpstr>Scientific Communication and Education</vt:lpstr>
      <vt:lpstr>Scientific Communication and Education</vt:lpstr>
      <vt:lpstr>Developed with industry</vt:lpstr>
      <vt:lpstr>Disseminating novel research</vt:lpstr>
      <vt:lpstr>Setup</vt:lpstr>
      <vt:lpstr>Forests Story  ESA RECCAP-2 datasets</vt:lpstr>
      <vt:lpstr>Global Carbon Budget</vt:lpstr>
      <vt:lpstr>Land-use change emissions</vt:lpstr>
      <vt:lpstr>Land-use change emissions</vt:lpstr>
      <vt:lpstr>Regional patterns of land-use change emissions</vt:lpstr>
      <vt:lpstr>Linking global models to country reports</vt:lpstr>
      <vt:lpstr>Anthropogenic perturbation of the global carbon cycle</vt:lpstr>
      <vt:lpstr>ESA CCI RECCAP-2</vt:lpstr>
      <vt:lpstr>ESA Biomass Mission</vt:lpstr>
      <vt:lpstr>How well do we understand the CO2 fluxes ?</vt:lpstr>
      <vt:lpstr>What information do we need?</vt:lpstr>
      <vt:lpstr>Biomass mission video </vt:lpstr>
      <vt:lpstr>Biomass Products </vt:lpstr>
      <vt:lpstr>Biomass beyond forests</vt:lpstr>
      <vt:lpstr>Become a contributor to EO Dashboard</vt:lpstr>
      <vt:lpstr>Who and how?</vt:lpstr>
      <vt:lpstr>Data Access - ESA</vt:lpstr>
      <vt:lpstr>DATA ACCESS</vt:lpstr>
      <vt:lpstr>STORYTELLING</vt:lpstr>
      <vt:lpstr>STORYTELLING</vt:lpstr>
      <vt:lpstr>STORYTELLING Wildfires impact</vt:lpstr>
      <vt:lpstr>STORYTELLING Evaluation of fire impact on a European site</vt:lpstr>
      <vt:lpstr>STORYTELLING Evaluation of fire impact on a European site</vt:lpstr>
      <vt:lpstr>STORYTELLING Evaluation of fire impact on a European site</vt:lpstr>
      <vt:lpstr>STORYTELLING Evaluation of fire impact on a European site</vt:lpstr>
      <vt:lpstr>STORYTELLING Evaluation of fire impact on a European site</vt:lpstr>
      <vt:lpstr>Notebook</vt:lpstr>
      <vt:lpstr>STORYTELLING Evaluation of fire impact on a European site</vt:lpstr>
      <vt:lpstr>STORYTELLING Evaluation of fire impact on a European site</vt:lpstr>
      <vt:lpstr>STORYTELLING Evaluation of fire impact on a European site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dc:subject>
  <dc:creator>Anca Anghelea</dc:creator>
  <cp:keywords/>
  <dc:description/>
  <cp:lastModifiedBy>Anca Anghelea</cp:lastModifiedBy>
  <cp:revision>2</cp:revision>
  <cp:lastPrinted>2008-08-26T16:26:23Z</cp:lastPrinted>
  <dcterms:created xsi:type="dcterms:W3CDTF">2024-04-14T08:33:32Z</dcterms:created>
  <dcterms:modified xsi:type="dcterms:W3CDTF">2024-07-11T12:50:31Z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Title">
    <vt:lpwstr>TITLE OF PRESENTATION</vt:lpwstr>
  </property>
  <property fmtid="{D5CDD505-2E9C-101B-9397-08002B2CF9AE}" pid="3" name="PSubtitle">
    <vt:lpwstr>TITLE OF PRESENTATION</vt:lpwstr>
  </property>
  <property fmtid="{D5CDD505-2E9C-101B-9397-08002B2CF9AE}" pid="4" name="PAuthor">
    <vt:lpwstr>user</vt:lpwstr>
  </property>
  <property fmtid="{D5CDD505-2E9C-101B-9397-08002B2CF9AE}" pid="5" name="PPlace">
    <vt:lpwstr/>
  </property>
  <property fmtid="{D5CDD505-2E9C-101B-9397-08002B2CF9AE}" pid="6" name="PDate">
    <vt:lpwstr>DD/MM/YYYY</vt:lpwstr>
  </property>
  <property fmtid="{D5CDD505-2E9C-101B-9397-08002B2CF9AE}" pid="7" name="PProgramme">
    <vt:lpwstr/>
  </property>
  <property fmtid="{D5CDD505-2E9C-101B-9397-08002B2CF9AE}" pid="8" name="PEmail">
    <vt:lpwstr/>
  </property>
  <property fmtid="{D5CDD505-2E9C-101B-9397-08002B2CF9AE}" pid="9" name="PClassification">
    <vt:lpwstr>ESA UNCLASSIFIED – For Official Use</vt:lpwstr>
  </property>
  <property fmtid="{D5CDD505-2E9C-101B-9397-08002B2CF9AE}" pid="10" name="POptionButton1">
    <vt:bool>true</vt:bool>
  </property>
  <property fmtid="{D5CDD505-2E9C-101B-9397-08002B2CF9AE}" pid="11" name="POptionButton2">
    <vt:bool>false</vt:bool>
  </property>
  <property fmtid="{D5CDD505-2E9C-101B-9397-08002B2CF9AE}" pid="12" name="ESAVersion">
    <vt:lpwstr>5GV2.0</vt:lpwstr>
  </property>
  <property fmtid="{D5CDD505-2E9C-101B-9397-08002B2CF9AE}" pid="13" name="ShowESADialog1">
    <vt:bool>true</vt:bool>
  </property>
  <property fmtid="{D5CDD505-2E9C-101B-9397-08002B2CF9AE}" pid="14" name="ContentTypeId">
    <vt:lpwstr>0x010100B93108F87DD4F24BAE6D0E809C37974D000FC206F40FA8F44792B0B25BFFF4A9D0</vt:lpwstr>
  </property>
  <property fmtid="{D5CDD505-2E9C-101B-9397-08002B2CF9AE}" pid="15" name="Document Type">
    <vt:lpwstr>HO - Handout / Presentation</vt:lpwstr>
  </property>
  <property fmtid="{D5CDD505-2E9C-101B-9397-08002B2CF9AE}" pid="16" name="Reference">
    <vt:lpwstr/>
  </property>
  <property fmtid="{D5CDD505-2E9C-101B-9397-08002B2CF9AE}" pid="17" name="Classification">
    <vt:lpwstr>ESA UNCLASSIFIED - For ESA Official Use Only</vt:lpwstr>
  </property>
  <property fmtid="{D5CDD505-2E9C-101B-9397-08002B2CF9AE}" pid="18" name="Classification Caveat">
    <vt:lpwstr/>
  </property>
  <property fmtid="{D5CDD505-2E9C-101B-9397-08002B2CF9AE}" pid="19" name="Status">
    <vt:lpwstr>N/A</vt:lpwstr>
  </property>
  <property fmtid="{D5CDD505-2E9C-101B-9397-08002B2CF9AE}" pid="20" name="bmsSiteName">
    <vt:lpwstr/>
  </property>
  <property fmtid="{D5CDD505-2E9C-101B-9397-08002B2CF9AE}" pid="21" name="Originating Organisation">
    <vt:lpwstr/>
  </property>
  <property fmtid="{D5CDD505-2E9C-101B-9397-08002B2CF9AE}" pid="22" name="Distribution">
    <vt:lpwstr/>
  </property>
  <property fmtid="{D5CDD505-2E9C-101B-9397-08002B2CF9AE}" pid="23" name="bmsSitename2">
    <vt:lpwstr/>
  </property>
  <property fmtid="{D5CDD505-2E9C-101B-9397-08002B2CF9AE}" pid="24" name="bmsAddress">
    <vt:lpwstr/>
  </property>
  <property fmtid="{D5CDD505-2E9C-101B-9397-08002B2CF9AE}" pid="25" name="bmsPlace">
    <vt:lpwstr/>
  </property>
  <property fmtid="{D5CDD505-2E9C-101B-9397-08002B2CF9AE}" pid="26" name="bmsPhoneFax">
    <vt:lpwstr/>
  </property>
  <property fmtid="{D5CDD505-2E9C-101B-9397-08002B2CF9AE}" pid="27" name="Issue">
    <vt:i4>0</vt:i4>
  </property>
  <property fmtid="{D5CDD505-2E9C-101B-9397-08002B2CF9AE}" pid="28" name="Revision">
    <vt:i4>0</vt:i4>
  </property>
  <property fmtid="{D5CDD505-2E9C-101B-9397-08002B2CF9AE}" pid="29" name="Issue Date">
    <vt:filetime>2020-08-04T22:00:00Z</vt:filetime>
  </property>
  <property fmtid="{D5CDD505-2E9C-101B-9397-08002B2CF9AE}" pid="30" name="Organisational_x0020_entity">
    <vt:lpwstr/>
  </property>
  <property fmtid="{D5CDD505-2E9C-101B-9397-08002B2CF9AE}" pid="31" name="_dlc_DocIdItemGuid">
    <vt:lpwstr>8efe0189-68e5-46b3-80c8-078d88a4045d</vt:lpwstr>
  </property>
  <property fmtid="{D5CDD505-2E9C-101B-9397-08002B2CF9AE}" pid="32" name="Organisational entity">
    <vt:lpwstr/>
  </property>
  <property fmtid="{D5CDD505-2E9C-101B-9397-08002B2CF9AE}" pid="33" name="IconOverlay">
    <vt:lpwstr/>
  </property>
  <property fmtid="{D5CDD505-2E9C-101B-9397-08002B2CF9AE}" pid="34" name="Document ID Value">
    <vt:lpwstr>PKKMWAM5UKCP-1108600927-1287</vt:lpwstr>
  </property>
  <property fmtid="{D5CDD505-2E9C-101B-9397-08002B2CF9AE}" pid="35" name="MSIP_Label_3976fa30-1907-4356-8241-62ea5e1c0256_Enabled">
    <vt:lpwstr>true</vt:lpwstr>
  </property>
  <property fmtid="{D5CDD505-2E9C-101B-9397-08002B2CF9AE}" pid="36" name="MSIP_Label_3976fa30-1907-4356-8241-62ea5e1c0256_SetDate">
    <vt:lpwstr>2020-09-30T12:03:24Z</vt:lpwstr>
  </property>
  <property fmtid="{D5CDD505-2E9C-101B-9397-08002B2CF9AE}" pid="37" name="MSIP_Label_3976fa30-1907-4356-8241-62ea5e1c0256_Method">
    <vt:lpwstr>Standard</vt:lpwstr>
  </property>
  <property fmtid="{D5CDD505-2E9C-101B-9397-08002B2CF9AE}" pid="38" name="MSIP_Label_3976fa30-1907-4356-8241-62ea5e1c0256_Name">
    <vt:lpwstr>ESA UNCLASSIFIED – For ESA Official Use Only</vt:lpwstr>
  </property>
  <property fmtid="{D5CDD505-2E9C-101B-9397-08002B2CF9AE}" pid="39" name="MSIP_Label_3976fa30-1907-4356-8241-62ea5e1c0256_SiteId">
    <vt:lpwstr>9a5cacd0-2bef-4dd7-ac5c-7ebe1f54f495</vt:lpwstr>
  </property>
  <property fmtid="{D5CDD505-2E9C-101B-9397-08002B2CF9AE}" pid="40" name="MSIP_Label_3976fa30-1907-4356-8241-62ea5e1c0256_ActionId">
    <vt:lpwstr>12cffb5a-e4fd-4993-a937-3b8906224a24</vt:lpwstr>
  </property>
  <property fmtid="{D5CDD505-2E9C-101B-9397-08002B2CF9AE}" pid="41" name="MSIP_Label_3976fa30-1907-4356-8241-62ea5e1c0256_ContentBits">
    <vt:lpwstr>0</vt:lpwstr>
  </property>
</Properties>
</file>